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6" r:id="rId3"/>
    <p:sldId id="268" r:id="rId4"/>
    <p:sldId id="270" r:id="rId5"/>
    <p:sldId id="259" r:id="rId6"/>
    <p:sldId id="262" r:id="rId7"/>
    <p:sldId id="273" r:id="rId8"/>
    <p:sldId id="274" r:id="rId9"/>
    <p:sldId id="275" r:id="rId10"/>
    <p:sldId id="271" r:id="rId11"/>
    <p:sldId id="276" r:id="rId12"/>
    <p:sldId id="287" r:id="rId13"/>
    <p:sldId id="272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6" r:id="rId22"/>
    <p:sldId id="261" r:id="rId23"/>
    <p:sldId id="284" r:id="rId24"/>
    <p:sldId id="260" r:id="rId25"/>
    <p:sldId id="267" r:id="rId26"/>
    <p:sldId id="285" r:id="rId27"/>
    <p:sldId id="288" r:id="rId28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7">
          <p15:clr>
            <a:srgbClr val="A4A3A4"/>
          </p15:clr>
        </p15:guide>
        <p15:guide id="2" pos="5621">
          <p15:clr>
            <a:srgbClr val="A4A3A4"/>
          </p15:clr>
        </p15:guide>
        <p15:guide id="3" orient="horz" pos="685">
          <p15:clr>
            <a:srgbClr val="A4A3A4"/>
          </p15:clr>
        </p15:guide>
        <p15:guide id="4" orient="horz" pos="1250">
          <p15:clr>
            <a:srgbClr val="A4A3A4"/>
          </p15:clr>
        </p15:guide>
        <p15:guide id="5" orient="horz" pos="2010">
          <p15:clr>
            <a:srgbClr val="A4A3A4"/>
          </p15:clr>
        </p15:guide>
        <p15:guide id="6" pos="4473">
          <p15:clr>
            <a:srgbClr val="A4A3A4"/>
          </p15:clr>
        </p15:guide>
        <p15:guide id="7" pos="4413">
          <p15:clr>
            <a:srgbClr val="A4A3A4"/>
          </p15:clr>
        </p15:guide>
        <p15:guide id="8" orient="horz" pos="3886">
          <p15:clr>
            <a:srgbClr val="A4A3A4"/>
          </p15:clr>
        </p15:guide>
        <p15:guide id="9" orient="horz" pos="2849">
          <p15:clr>
            <a:srgbClr val="A4A3A4"/>
          </p15:clr>
        </p15:guide>
        <p15:guide id="10" orient="horz" pos="890">
          <p15:clr>
            <a:srgbClr val="A4A3A4"/>
          </p15:clr>
        </p15:guide>
        <p15:guide id="11" orient="horz" pos="2826">
          <p15:clr>
            <a:srgbClr val="A4A3A4"/>
          </p15:clr>
        </p15:guide>
        <p15:guide id="12" orient="horz" pos="157">
          <p15:clr>
            <a:srgbClr val="A4A3A4"/>
          </p15:clr>
        </p15:guide>
        <p15:guide id="13" orient="horz" pos="48">
          <p15:clr>
            <a:srgbClr val="A4A3A4"/>
          </p15:clr>
        </p15:guide>
        <p15:guide id="14" pos="3454">
          <p15:clr>
            <a:srgbClr val="A4A3A4"/>
          </p15:clr>
        </p15:guide>
        <p15:guide id="15" pos="5658">
          <p15:clr>
            <a:srgbClr val="A4A3A4"/>
          </p15:clr>
        </p15:guide>
        <p15:guide id="16" pos="23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David" initials="PD" lastIdx="1" clrIdx="0">
    <p:extLst/>
  </p:cmAuthor>
  <p:cmAuthor id="2" name="Melissa Lynch" initials="ML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26"/>
    <a:srgbClr val="F5D6D6"/>
    <a:srgbClr val="DDDDDD"/>
    <a:srgbClr val="000000"/>
    <a:srgbClr val="A92028"/>
    <a:srgbClr val="169C71"/>
    <a:srgbClr val="00895F"/>
    <a:srgbClr val="128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49" autoAdjust="0"/>
    <p:restoredTop sz="97339" autoAdjust="0"/>
  </p:normalViewPr>
  <p:slideViewPr>
    <p:cSldViewPr snapToGrid="0" showGuides="1">
      <p:cViewPr varScale="1">
        <p:scale>
          <a:sx n="66" d="100"/>
          <a:sy n="66" d="100"/>
        </p:scale>
        <p:origin x="892" y="40"/>
      </p:cViewPr>
      <p:guideLst>
        <p:guide orient="horz" pos="717"/>
        <p:guide pos="5621"/>
        <p:guide orient="horz" pos="685"/>
        <p:guide orient="horz" pos="1250"/>
        <p:guide orient="horz" pos="2010"/>
        <p:guide pos="4473"/>
        <p:guide pos="4413"/>
        <p:guide orient="horz" pos="3886"/>
        <p:guide orient="horz" pos="2849"/>
        <p:guide orient="horz" pos="890"/>
        <p:guide orient="horz" pos="2826"/>
        <p:guide orient="horz" pos="157"/>
        <p:guide orient="horz" pos="48"/>
        <p:guide pos="3454"/>
        <p:guide pos="5658"/>
        <p:guide pos="2360"/>
      </p:guideLst>
    </p:cSldViewPr>
  </p:slideViewPr>
  <p:outlineViewPr>
    <p:cViewPr>
      <p:scale>
        <a:sx n="33" d="100"/>
        <a:sy n="33" d="100"/>
      </p:scale>
      <p:origin x="0" y="13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79B7CC-5B6E-413E-8756-8396450A159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93D1FD-266B-4D1E-8621-64E5F36FA8CD}">
      <dgm:prSet phldrT="[Text]"/>
      <dgm:spPr/>
      <dgm:t>
        <a:bodyPr/>
        <a:lstStyle/>
        <a:p>
          <a:r>
            <a:rPr lang="en-US" dirty="0" smtClean="0"/>
            <a:t>Editor-in-Chief</a:t>
          </a:r>
          <a:endParaRPr lang="en-US" dirty="0"/>
        </a:p>
      </dgm:t>
    </dgm:pt>
    <dgm:pt modelId="{5A5ACAC2-D71C-497D-8ED1-481E7F2159AA}" type="parTrans" cxnId="{DBA6F611-D785-4A0D-833B-6C2461F02D72}">
      <dgm:prSet/>
      <dgm:spPr/>
      <dgm:t>
        <a:bodyPr/>
        <a:lstStyle/>
        <a:p>
          <a:endParaRPr lang="en-US"/>
        </a:p>
      </dgm:t>
    </dgm:pt>
    <dgm:pt modelId="{4ED9C796-85A1-4F0F-861D-064293942836}" type="sibTrans" cxnId="{DBA6F611-D785-4A0D-833B-6C2461F02D72}">
      <dgm:prSet/>
      <dgm:spPr/>
      <dgm:t>
        <a:bodyPr/>
        <a:lstStyle/>
        <a:p>
          <a:endParaRPr lang="en-US"/>
        </a:p>
      </dgm:t>
    </dgm:pt>
    <dgm:pt modelId="{F35EA24F-BB37-4E9F-A231-9F816596F131}">
      <dgm:prSet phldrT="[Text]"/>
      <dgm:spPr/>
      <dgm:t>
        <a:bodyPr/>
        <a:lstStyle/>
        <a:p>
          <a:r>
            <a:rPr lang="en-US" dirty="0" smtClean="0"/>
            <a:t>Section Editor (Asia)</a:t>
          </a:r>
          <a:endParaRPr lang="en-US" dirty="0"/>
        </a:p>
      </dgm:t>
    </dgm:pt>
    <dgm:pt modelId="{CD48929D-032C-4D6B-AD73-8661B1797188}" type="parTrans" cxnId="{0ABAD738-6A7F-47EA-AAC2-34688269DBE6}">
      <dgm:prSet/>
      <dgm:spPr/>
      <dgm:t>
        <a:bodyPr/>
        <a:lstStyle/>
        <a:p>
          <a:endParaRPr lang="en-US"/>
        </a:p>
      </dgm:t>
    </dgm:pt>
    <dgm:pt modelId="{CBBF7450-1676-4F54-AF61-CA07296B1C7A}" type="sibTrans" cxnId="{0ABAD738-6A7F-47EA-AAC2-34688269DBE6}">
      <dgm:prSet/>
      <dgm:spPr/>
      <dgm:t>
        <a:bodyPr/>
        <a:lstStyle/>
        <a:p>
          <a:endParaRPr lang="en-US"/>
        </a:p>
      </dgm:t>
    </dgm:pt>
    <dgm:pt modelId="{1B9E61B1-21E8-4D2F-AA3C-5CE073B85B1E}">
      <dgm:prSet phldrT="[Text]"/>
      <dgm:spPr/>
      <dgm:t>
        <a:bodyPr/>
        <a:lstStyle/>
        <a:p>
          <a:r>
            <a:rPr lang="en-US" dirty="0" smtClean="0"/>
            <a:t>China</a:t>
          </a:r>
          <a:endParaRPr lang="en-US" dirty="0"/>
        </a:p>
      </dgm:t>
    </dgm:pt>
    <dgm:pt modelId="{76B5EEF3-32C4-49EB-9473-2FA60A844C6C}" type="parTrans" cxnId="{A2E6E539-F7B8-4651-8232-29AAB7D9E895}">
      <dgm:prSet/>
      <dgm:spPr/>
      <dgm:t>
        <a:bodyPr/>
        <a:lstStyle/>
        <a:p>
          <a:endParaRPr lang="en-US"/>
        </a:p>
      </dgm:t>
    </dgm:pt>
    <dgm:pt modelId="{D8AAE3C0-AA2F-4790-BC12-72B11DC33A84}" type="sibTrans" cxnId="{A2E6E539-F7B8-4651-8232-29AAB7D9E895}">
      <dgm:prSet/>
      <dgm:spPr/>
      <dgm:t>
        <a:bodyPr/>
        <a:lstStyle/>
        <a:p>
          <a:endParaRPr lang="en-US"/>
        </a:p>
      </dgm:t>
    </dgm:pt>
    <dgm:pt modelId="{973D45CB-2F79-484F-A5FD-753DCA754482}">
      <dgm:prSet phldrT="[Text]"/>
      <dgm:spPr/>
      <dgm:t>
        <a:bodyPr/>
        <a:lstStyle/>
        <a:p>
          <a:r>
            <a:rPr lang="en-US" dirty="0" smtClean="0"/>
            <a:t>Myanmar</a:t>
          </a:r>
          <a:endParaRPr lang="en-US" dirty="0"/>
        </a:p>
      </dgm:t>
    </dgm:pt>
    <dgm:pt modelId="{0AA9F493-F8F7-478D-BEFE-5DF52837FA0D}" type="parTrans" cxnId="{66F275C8-593B-41EE-A539-B49063CB55A9}">
      <dgm:prSet/>
      <dgm:spPr/>
      <dgm:t>
        <a:bodyPr/>
        <a:lstStyle/>
        <a:p>
          <a:endParaRPr lang="en-US"/>
        </a:p>
      </dgm:t>
    </dgm:pt>
    <dgm:pt modelId="{17BBF375-1D40-4F7E-AE12-37622CA5A30B}" type="sibTrans" cxnId="{66F275C8-593B-41EE-A539-B49063CB55A9}">
      <dgm:prSet/>
      <dgm:spPr/>
      <dgm:t>
        <a:bodyPr/>
        <a:lstStyle/>
        <a:p>
          <a:endParaRPr lang="en-US"/>
        </a:p>
      </dgm:t>
    </dgm:pt>
    <dgm:pt modelId="{C1249416-C1B9-4170-B8F4-B1D4DEC43138}">
      <dgm:prSet phldrT="[Text]"/>
      <dgm:spPr/>
      <dgm:t>
        <a:bodyPr/>
        <a:lstStyle/>
        <a:p>
          <a:r>
            <a:rPr lang="en-US" dirty="0" smtClean="0"/>
            <a:t>Section Editor (Africa)</a:t>
          </a:r>
          <a:endParaRPr lang="en-US" dirty="0"/>
        </a:p>
      </dgm:t>
    </dgm:pt>
    <dgm:pt modelId="{E40BDF8E-BE40-4DB6-AF95-22065AD4858E}" type="parTrans" cxnId="{0690C800-5A9B-4828-BA69-69678A1E4520}">
      <dgm:prSet/>
      <dgm:spPr/>
      <dgm:t>
        <a:bodyPr/>
        <a:lstStyle/>
        <a:p>
          <a:endParaRPr lang="en-US"/>
        </a:p>
      </dgm:t>
    </dgm:pt>
    <dgm:pt modelId="{9BE8BDB6-B992-4C2D-8CFF-73949BD9A8D8}" type="sibTrans" cxnId="{0690C800-5A9B-4828-BA69-69678A1E4520}">
      <dgm:prSet/>
      <dgm:spPr/>
      <dgm:t>
        <a:bodyPr/>
        <a:lstStyle/>
        <a:p>
          <a:endParaRPr lang="en-US"/>
        </a:p>
      </dgm:t>
    </dgm:pt>
    <dgm:pt modelId="{3A149CC4-0F56-4057-9326-5834DB6DE96A}">
      <dgm:prSet phldrT="[Text]"/>
      <dgm:spPr/>
      <dgm:t>
        <a:bodyPr/>
        <a:lstStyle/>
        <a:p>
          <a:r>
            <a:rPr lang="en-US" dirty="0" smtClean="0"/>
            <a:t>Malawi</a:t>
          </a:r>
          <a:endParaRPr lang="en-US" dirty="0"/>
        </a:p>
      </dgm:t>
    </dgm:pt>
    <dgm:pt modelId="{115770B3-8694-47A1-80A0-F917D999B30A}" type="parTrans" cxnId="{75C11D1B-8FFA-4895-98F8-4690107EFA12}">
      <dgm:prSet/>
      <dgm:spPr/>
      <dgm:t>
        <a:bodyPr/>
        <a:lstStyle/>
        <a:p>
          <a:endParaRPr lang="en-US"/>
        </a:p>
      </dgm:t>
    </dgm:pt>
    <dgm:pt modelId="{F2C21CE1-1C11-4237-A736-57DE44100509}" type="sibTrans" cxnId="{75C11D1B-8FFA-4895-98F8-4690107EFA12}">
      <dgm:prSet/>
      <dgm:spPr/>
      <dgm:t>
        <a:bodyPr/>
        <a:lstStyle/>
        <a:p>
          <a:endParaRPr lang="en-US"/>
        </a:p>
      </dgm:t>
    </dgm:pt>
    <dgm:pt modelId="{7C4D7547-6B1B-4883-A1E0-64A8C3B977D2}">
      <dgm:prSet phldrT="[Text]"/>
      <dgm:spPr/>
      <dgm:t>
        <a:bodyPr/>
        <a:lstStyle/>
        <a:p>
          <a:r>
            <a:rPr lang="en-US" dirty="0" smtClean="0"/>
            <a:t>Broad theoretical framing essay and conclusion</a:t>
          </a:r>
          <a:endParaRPr lang="en-US" dirty="0"/>
        </a:p>
      </dgm:t>
    </dgm:pt>
    <dgm:pt modelId="{CB2AF5F9-DFE8-4BE1-8717-199A2421CE97}" type="parTrans" cxnId="{541321E1-C21F-4C6E-BCBC-8F5D99C46248}">
      <dgm:prSet/>
      <dgm:spPr/>
      <dgm:t>
        <a:bodyPr/>
        <a:lstStyle/>
        <a:p>
          <a:endParaRPr lang="en-US"/>
        </a:p>
      </dgm:t>
    </dgm:pt>
    <dgm:pt modelId="{AD2B555F-4B3B-474D-A9E4-87C9F6682292}" type="sibTrans" cxnId="{541321E1-C21F-4C6E-BCBC-8F5D99C46248}">
      <dgm:prSet/>
      <dgm:spPr/>
      <dgm:t>
        <a:bodyPr/>
        <a:lstStyle/>
        <a:p>
          <a:endParaRPr lang="en-US"/>
        </a:p>
      </dgm:t>
    </dgm:pt>
    <dgm:pt modelId="{47B1A4B6-90EA-4D0C-B062-391947594E13}">
      <dgm:prSet phldrT="[Text]"/>
      <dgm:spPr/>
      <dgm:t>
        <a:bodyPr/>
        <a:lstStyle/>
        <a:p>
          <a:r>
            <a:rPr lang="en-US" dirty="0" smtClean="0"/>
            <a:t>Overview essays/regional crosscurrents </a:t>
          </a:r>
          <a:endParaRPr lang="en-US" dirty="0"/>
        </a:p>
      </dgm:t>
    </dgm:pt>
    <dgm:pt modelId="{B30F4E50-824A-4B00-9CDE-19DE0EE37918}" type="parTrans" cxnId="{02981023-3E13-4026-901B-A005C313B08D}">
      <dgm:prSet/>
      <dgm:spPr/>
      <dgm:t>
        <a:bodyPr/>
        <a:lstStyle/>
        <a:p>
          <a:endParaRPr lang="en-US"/>
        </a:p>
      </dgm:t>
    </dgm:pt>
    <dgm:pt modelId="{145B0218-2F54-4161-809B-21A530B80499}" type="sibTrans" cxnId="{02981023-3E13-4026-901B-A005C313B08D}">
      <dgm:prSet/>
      <dgm:spPr/>
      <dgm:t>
        <a:bodyPr/>
        <a:lstStyle/>
        <a:p>
          <a:endParaRPr lang="en-US"/>
        </a:p>
      </dgm:t>
    </dgm:pt>
    <dgm:pt modelId="{207322A5-5CF9-48AC-888C-0BBAF414C1D9}">
      <dgm:prSet phldrT="[Text]"/>
      <dgm:spPr/>
      <dgm:t>
        <a:bodyPr/>
        <a:lstStyle/>
        <a:p>
          <a:r>
            <a:rPr lang="en-US" dirty="0" smtClean="0"/>
            <a:t>Commissioned nation/chapter author</a:t>
          </a:r>
          <a:endParaRPr lang="en-US" dirty="0"/>
        </a:p>
      </dgm:t>
    </dgm:pt>
    <dgm:pt modelId="{546819A2-93E2-40A2-A98C-D026BAF974B7}" type="parTrans" cxnId="{25F766CE-F5A7-40D3-9AAE-3CB388F331CF}">
      <dgm:prSet/>
      <dgm:spPr/>
      <dgm:t>
        <a:bodyPr/>
        <a:lstStyle/>
        <a:p>
          <a:endParaRPr lang="en-US"/>
        </a:p>
      </dgm:t>
    </dgm:pt>
    <dgm:pt modelId="{3D75784C-84A9-4F2A-A66B-416FF821F797}" type="sibTrans" cxnId="{25F766CE-F5A7-40D3-9AAE-3CB388F331CF}">
      <dgm:prSet/>
      <dgm:spPr/>
      <dgm:t>
        <a:bodyPr/>
        <a:lstStyle/>
        <a:p>
          <a:endParaRPr lang="en-US"/>
        </a:p>
      </dgm:t>
    </dgm:pt>
    <dgm:pt modelId="{8B2DEF6A-0355-46D1-936C-B4942A056A21}" type="pres">
      <dgm:prSet presAssocID="{F479B7CC-5B6E-413E-8756-8396450A159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7FC2E39-FD97-4AA9-AC60-BE47CC1D7AA9}" type="pres">
      <dgm:prSet presAssocID="{F479B7CC-5B6E-413E-8756-8396450A159D}" presName="hierFlow" presStyleCnt="0"/>
      <dgm:spPr/>
    </dgm:pt>
    <dgm:pt modelId="{9C08FD78-8B1F-450B-9313-D24EB9F56A4B}" type="pres">
      <dgm:prSet presAssocID="{F479B7CC-5B6E-413E-8756-8396450A159D}" presName="firstBuf" presStyleCnt="0"/>
      <dgm:spPr/>
    </dgm:pt>
    <dgm:pt modelId="{250E81ED-EED4-4002-8F25-D09BF8DB51C8}" type="pres">
      <dgm:prSet presAssocID="{F479B7CC-5B6E-413E-8756-8396450A159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4D125BE-C3B4-4B06-A571-9250216AB8A8}" type="pres">
      <dgm:prSet presAssocID="{E793D1FD-266B-4D1E-8621-64E5F36FA8CD}" presName="Name14" presStyleCnt="0"/>
      <dgm:spPr/>
    </dgm:pt>
    <dgm:pt modelId="{7C31BFC3-D25F-46C2-972A-2F30E6B27593}" type="pres">
      <dgm:prSet presAssocID="{E793D1FD-266B-4D1E-8621-64E5F36FA8CD}" presName="level1Shape" presStyleLbl="node0" presStyleIdx="0" presStyleCnt="1">
        <dgm:presLayoutVars>
          <dgm:chPref val="3"/>
        </dgm:presLayoutVars>
      </dgm:prSet>
      <dgm:spPr/>
    </dgm:pt>
    <dgm:pt modelId="{361AEA63-BE97-47D8-A920-A55A34EBB983}" type="pres">
      <dgm:prSet presAssocID="{E793D1FD-266B-4D1E-8621-64E5F36FA8CD}" presName="hierChild2" presStyleCnt="0"/>
      <dgm:spPr/>
    </dgm:pt>
    <dgm:pt modelId="{FF6002A1-E0E2-434B-AE1B-00FB3FDDDD3B}" type="pres">
      <dgm:prSet presAssocID="{CD48929D-032C-4D6B-AD73-8661B1797188}" presName="Name19" presStyleLbl="parChTrans1D2" presStyleIdx="0" presStyleCnt="2"/>
      <dgm:spPr/>
    </dgm:pt>
    <dgm:pt modelId="{84F37894-BA39-43FF-95F7-184346650E97}" type="pres">
      <dgm:prSet presAssocID="{F35EA24F-BB37-4E9F-A231-9F816596F131}" presName="Name21" presStyleCnt="0"/>
      <dgm:spPr/>
    </dgm:pt>
    <dgm:pt modelId="{A4F258C7-C858-4EE4-B177-9DC5A225F1AF}" type="pres">
      <dgm:prSet presAssocID="{F35EA24F-BB37-4E9F-A231-9F816596F131}" presName="level2Shape" presStyleLbl="node2" presStyleIdx="0" presStyleCnt="2"/>
      <dgm:spPr/>
      <dgm:t>
        <a:bodyPr/>
        <a:lstStyle/>
        <a:p>
          <a:endParaRPr lang="en-US"/>
        </a:p>
      </dgm:t>
    </dgm:pt>
    <dgm:pt modelId="{D8F18AEA-398B-4F91-9D91-7B105A97CFB2}" type="pres">
      <dgm:prSet presAssocID="{F35EA24F-BB37-4E9F-A231-9F816596F131}" presName="hierChild3" presStyleCnt="0"/>
      <dgm:spPr/>
    </dgm:pt>
    <dgm:pt modelId="{EC2EDC13-5F8A-4246-9E26-D8C6D043ECD4}" type="pres">
      <dgm:prSet presAssocID="{76B5EEF3-32C4-49EB-9473-2FA60A844C6C}" presName="Name19" presStyleLbl="parChTrans1D3" presStyleIdx="0" presStyleCnt="3"/>
      <dgm:spPr/>
    </dgm:pt>
    <dgm:pt modelId="{03F42F98-6A64-48C5-BCA3-8B5D40E43A6C}" type="pres">
      <dgm:prSet presAssocID="{1B9E61B1-21E8-4D2F-AA3C-5CE073B85B1E}" presName="Name21" presStyleCnt="0"/>
      <dgm:spPr/>
    </dgm:pt>
    <dgm:pt modelId="{F3C50A25-EB9A-40F0-9B38-743E20353EF4}" type="pres">
      <dgm:prSet presAssocID="{1B9E61B1-21E8-4D2F-AA3C-5CE073B85B1E}" presName="level2Shape" presStyleLbl="node3" presStyleIdx="0" presStyleCnt="3"/>
      <dgm:spPr/>
    </dgm:pt>
    <dgm:pt modelId="{4E23FE6B-362D-4657-8218-D12F5E87667A}" type="pres">
      <dgm:prSet presAssocID="{1B9E61B1-21E8-4D2F-AA3C-5CE073B85B1E}" presName="hierChild3" presStyleCnt="0"/>
      <dgm:spPr/>
    </dgm:pt>
    <dgm:pt modelId="{32FFE748-3AB2-438B-A448-0CF58FDAF07D}" type="pres">
      <dgm:prSet presAssocID="{0AA9F493-F8F7-478D-BEFE-5DF52837FA0D}" presName="Name19" presStyleLbl="parChTrans1D3" presStyleIdx="1" presStyleCnt="3"/>
      <dgm:spPr/>
    </dgm:pt>
    <dgm:pt modelId="{455BFFE9-848D-481F-84E3-F3462D8BDEF0}" type="pres">
      <dgm:prSet presAssocID="{973D45CB-2F79-484F-A5FD-753DCA754482}" presName="Name21" presStyleCnt="0"/>
      <dgm:spPr/>
    </dgm:pt>
    <dgm:pt modelId="{A9F002AE-EA43-487F-8BFA-89B98A54A96B}" type="pres">
      <dgm:prSet presAssocID="{973D45CB-2F79-484F-A5FD-753DCA754482}" presName="level2Shape" presStyleLbl="node3" presStyleIdx="1" presStyleCnt="3"/>
      <dgm:spPr/>
      <dgm:t>
        <a:bodyPr/>
        <a:lstStyle/>
        <a:p>
          <a:endParaRPr lang="en-US"/>
        </a:p>
      </dgm:t>
    </dgm:pt>
    <dgm:pt modelId="{0F1FF91C-DE95-4E6C-90B8-A115683A265C}" type="pres">
      <dgm:prSet presAssocID="{973D45CB-2F79-484F-A5FD-753DCA754482}" presName="hierChild3" presStyleCnt="0"/>
      <dgm:spPr/>
    </dgm:pt>
    <dgm:pt modelId="{DDA43AE6-2577-4B1F-AC89-DC8EE4535518}" type="pres">
      <dgm:prSet presAssocID="{E40BDF8E-BE40-4DB6-AF95-22065AD4858E}" presName="Name19" presStyleLbl="parChTrans1D2" presStyleIdx="1" presStyleCnt="2"/>
      <dgm:spPr/>
    </dgm:pt>
    <dgm:pt modelId="{1C212B0B-30D6-4399-8059-0219DD37258A}" type="pres">
      <dgm:prSet presAssocID="{C1249416-C1B9-4170-B8F4-B1D4DEC43138}" presName="Name21" presStyleCnt="0"/>
      <dgm:spPr/>
    </dgm:pt>
    <dgm:pt modelId="{7E43207D-954F-4BD3-A316-F541BAD03C1B}" type="pres">
      <dgm:prSet presAssocID="{C1249416-C1B9-4170-B8F4-B1D4DEC43138}" presName="level2Shape" presStyleLbl="node2" presStyleIdx="1" presStyleCnt="2"/>
      <dgm:spPr/>
      <dgm:t>
        <a:bodyPr/>
        <a:lstStyle/>
        <a:p>
          <a:endParaRPr lang="en-US"/>
        </a:p>
      </dgm:t>
    </dgm:pt>
    <dgm:pt modelId="{EE39534D-C4D5-43A0-A485-5E6D09E25720}" type="pres">
      <dgm:prSet presAssocID="{C1249416-C1B9-4170-B8F4-B1D4DEC43138}" presName="hierChild3" presStyleCnt="0"/>
      <dgm:spPr/>
    </dgm:pt>
    <dgm:pt modelId="{74C9903D-F821-4B82-814E-2C7E36CA2A34}" type="pres">
      <dgm:prSet presAssocID="{115770B3-8694-47A1-80A0-F917D999B30A}" presName="Name19" presStyleLbl="parChTrans1D3" presStyleIdx="2" presStyleCnt="3"/>
      <dgm:spPr/>
    </dgm:pt>
    <dgm:pt modelId="{D47B2143-2320-427E-979A-C09A8C5D7DF3}" type="pres">
      <dgm:prSet presAssocID="{3A149CC4-0F56-4057-9326-5834DB6DE96A}" presName="Name21" presStyleCnt="0"/>
      <dgm:spPr/>
    </dgm:pt>
    <dgm:pt modelId="{B4BC3BD2-64D5-4FAE-9C34-7C6FD6263529}" type="pres">
      <dgm:prSet presAssocID="{3A149CC4-0F56-4057-9326-5834DB6DE96A}" presName="level2Shape" presStyleLbl="node3" presStyleIdx="2" presStyleCnt="3"/>
      <dgm:spPr/>
    </dgm:pt>
    <dgm:pt modelId="{DC938F55-15C3-4BD0-8DF2-AD042ACE04BE}" type="pres">
      <dgm:prSet presAssocID="{3A149CC4-0F56-4057-9326-5834DB6DE96A}" presName="hierChild3" presStyleCnt="0"/>
      <dgm:spPr/>
    </dgm:pt>
    <dgm:pt modelId="{5B4DC3D9-E862-4D62-9558-FA204E2327BE}" type="pres">
      <dgm:prSet presAssocID="{F479B7CC-5B6E-413E-8756-8396450A159D}" presName="bgShapesFlow" presStyleCnt="0"/>
      <dgm:spPr/>
    </dgm:pt>
    <dgm:pt modelId="{D6C735A0-C281-406D-963E-F5183745DB6D}" type="pres">
      <dgm:prSet presAssocID="{7C4D7547-6B1B-4883-A1E0-64A8C3B977D2}" presName="rectComp" presStyleCnt="0"/>
      <dgm:spPr/>
    </dgm:pt>
    <dgm:pt modelId="{9139190B-6BD1-4138-AC9D-A8E66CA63137}" type="pres">
      <dgm:prSet presAssocID="{7C4D7547-6B1B-4883-A1E0-64A8C3B977D2}" presName="bgRect" presStyleLbl="bgShp" presStyleIdx="0" presStyleCnt="3"/>
      <dgm:spPr/>
      <dgm:t>
        <a:bodyPr/>
        <a:lstStyle/>
        <a:p>
          <a:endParaRPr lang="en-US"/>
        </a:p>
      </dgm:t>
    </dgm:pt>
    <dgm:pt modelId="{B5B94187-547B-4436-B1CF-C58BDCEBB444}" type="pres">
      <dgm:prSet presAssocID="{7C4D7547-6B1B-4883-A1E0-64A8C3B977D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E4AFC-E068-43CC-91EB-903E8FC3E902}" type="pres">
      <dgm:prSet presAssocID="{7C4D7547-6B1B-4883-A1E0-64A8C3B977D2}" presName="spComp" presStyleCnt="0"/>
      <dgm:spPr/>
    </dgm:pt>
    <dgm:pt modelId="{3EEA405E-9928-4C3D-8821-6B9BF10F4AB4}" type="pres">
      <dgm:prSet presAssocID="{7C4D7547-6B1B-4883-A1E0-64A8C3B977D2}" presName="vSp" presStyleCnt="0"/>
      <dgm:spPr/>
    </dgm:pt>
    <dgm:pt modelId="{D5029C4A-B1EE-49FB-B772-600F21A9F50C}" type="pres">
      <dgm:prSet presAssocID="{47B1A4B6-90EA-4D0C-B062-391947594E13}" presName="rectComp" presStyleCnt="0"/>
      <dgm:spPr/>
    </dgm:pt>
    <dgm:pt modelId="{F80EDBCF-8B55-4CB0-A69F-894A3824484C}" type="pres">
      <dgm:prSet presAssocID="{47B1A4B6-90EA-4D0C-B062-391947594E13}" presName="bgRect" presStyleLbl="bgShp" presStyleIdx="1" presStyleCnt="3"/>
      <dgm:spPr/>
      <dgm:t>
        <a:bodyPr/>
        <a:lstStyle/>
        <a:p>
          <a:endParaRPr lang="en-US"/>
        </a:p>
      </dgm:t>
    </dgm:pt>
    <dgm:pt modelId="{C5B7485F-7A3C-4A0A-A067-B41ECE195C0D}" type="pres">
      <dgm:prSet presAssocID="{47B1A4B6-90EA-4D0C-B062-391947594E1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F9448-D736-4CDD-BA5A-018A6BA61483}" type="pres">
      <dgm:prSet presAssocID="{47B1A4B6-90EA-4D0C-B062-391947594E13}" presName="spComp" presStyleCnt="0"/>
      <dgm:spPr/>
    </dgm:pt>
    <dgm:pt modelId="{708964E3-720E-4499-B553-39ABBC622AFF}" type="pres">
      <dgm:prSet presAssocID="{47B1A4B6-90EA-4D0C-B062-391947594E13}" presName="vSp" presStyleCnt="0"/>
      <dgm:spPr/>
    </dgm:pt>
    <dgm:pt modelId="{36CB4D7C-BE0E-428C-A27E-3FD65DDAD9BD}" type="pres">
      <dgm:prSet presAssocID="{207322A5-5CF9-48AC-888C-0BBAF414C1D9}" presName="rectComp" presStyleCnt="0"/>
      <dgm:spPr/>
    </dgm:pt>
    <dgm:pt modelId="{E584782F-B380-4700-8A42-2C64C658A4D5}" type="pres">
      <dgm:prSet presAssocID="{207322A5-5CF9-48AC-888C-0BBAF414C1D9}" presName="bgRect" presStyleLbl="bgShp" presStyleIdx="2" presStyleCnt="3"/>
      <dgm:spPr/>
      <dgm:t>
        <a:bodyPr/>
        <a:lstStyle/>
        <a:p>
          <a:endParaRPr lang="en-US"/>
        </a:p>
      </dgm:t>
    </dgm:pt>
    <dgm:pt modelId="{BF23044A-0956-4E80-9E54-A1DCB4755ECF}" type="pres">
      <dgm:prSet presAssocID="{207322A5-5CF9-48AC-888C-0BBAF414C1D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7D14A-1DF4-4D95-97EF-5E0E640D422B}" type="presOf" srcId="{7C4D7547-6B1B-4883-A1E0-64A8C3B977D2}" destId="{9139190B-6BD1-4138-AC9D-A8E66CA63137}" srcOrd="0" destOrd="0" presId="urn:microsoft.com/office/officeart/2005/8/layout/hierarchy6"/>
    <dgm:cxn modelId="{765E252C-DBFF-4180-9FB9-AF858C37386E}" type="presOf" srcId="{E40BDF8E-BE40-4DB6-AF95-22065AD4858E}" destId="{DDA43AE6-2577-4B1F-AC89-DC8EE4535518}" srcOrd="0" destOrd="0" presId="urn:microsoft.com/office/officeart/2005/8/layout/hierarchy6"/>
    <dgm:cxn modelId="{25F766CE-F5A7-40D3-9AAE-3CB388F331CF}" srcId="{F479B7CC-5B6E-413E-8756-8396450A159D}" destId="{207322A5-5CF9-48AC-888C-0BBAF414C1D9}" srcOrd="3" destOrd="0" parTransId="{546819A2-93E2-40A2-A98C-D026BAF974B7}" sibTransId="{3D75784C-84A9-4F2A-A66B-416FF821F797}"/>
    <dgm:cxn modelId="{538EC2D6-6EA5-4E43-8D46-25F628CD4066}" type="presOf" srcId="{47B1A4B6-90EA-4D0C-B062-391947594E13}" destId="{F80EDBCF-8B55-4CB0-A69F-894A3824484C}" srcOrd="0" destOrd="0" presId="urn:microsoft.com/office/officeart/2005/8/layout/hierarchy6"/>
    <dgm:cxn modelId="{02981023-3E13-4026-901B-A005C313B08D}" srcId="{F479B7CC-5B6E-413E-8756-8396450A159D}" destId="{47B1A4B6-90EA-4D0C-B062-391947594E13}" srcOrd="2" destOrd="0" parTransId="{B30F4E50-824A-4B00-9CDE-19DE0EE37918}" sibTransId="{145B0218-2F54-4161-809B-21A530B80499}"/>
    <dgm:cxn modelId="{A41A3385-767F-4F30-A2FE-20EB416B4A2B}" type="presOf" srcId="{C1249416-C1B9-4170-B8F4-B1D4DEC43138}" destId="{7E43207D-954F-4BD3-A316-F541BAD03C1B}" srcOrd="0" destOrd="0" presId="urn:microsoft.com/office/officeart/2005/8/layout/hierarchy6"/>
    <dgm:cxn modelId="{66F275C8-593B-41EE-A539-B49063CB55A9}" srcId="{F35EA24F-BB37-4E9F-A231-9F816596F131}" destId="{973D45CB-2F79-484F-A5FD-753DCA754482}" srcOrd="1" destOrd="0" parTransId="{0AA9F493-F8F7-478D-BEFE-5DF52837FA0D}" sibTransId="{17BBF375-1D40-4F7E-AE12-37622CA5A30B}"/>
    <dgm:cxn modelId="{0ABAD738-6A7F-47EA-AAC2-34688269DBE6}" srcId="{E793D1FD-266B-4D1E-8621-64E5F36FA8CD}" destId="{F35EA24F-BB37-4E9F-A231-9F816596F131}" srcOrd="0" destOrd="0" parTransId="{CD48929D-032C-4D6B-AD73-8661B1797188}" sibTransId="{CBBF7450-1676-4F54-AF61-CA07296B1C7A}"/>
    <dgm:cxn modelId="{CFF420E7-E4EA-41F9-B464-A8D70CB47DB1}" type="presOf" srcId="{F35EA24F-BB37-4E9F-A231-9F816596F131}" destId="{A4F258C7-C858-4EE4-B177-9DC5A225F1AF}" srcOrd="0" destOrd="0" presId="urn:microsoft.com/office/officeart/2005/8/layout/hierarchy6"/>
    <dgm:cxn modelId="{DBA6F611-D785-4A0D-833B-6C2461F02D72}" srcId="{F479B7CC-5B6E-413E-8756-8396450A159D}" destId="{E793D1FD-266B-4D1E-8621-64E5F36FA8CD}" srcOrd="0" destOrd="0" parTransId="{5A5ACAC2-D71C-497D-8ED1-481E7F2159AA}" sibTransId="{4ED9C796-85A1-4F0F-861D-064293942836}"/>
    <dgm:cxn modelId="{F847006B-71CE-4011-8753-1704549F34E4}" type="presOf" srcId="{0AA9F493-F8F7-478D-BEFE-5DF52837FA0D}" destId="{32FFE748-3AB2-438B-A448-0CF58FDAF07D}" srcOrd="0" destOrd="0" presId="urn:microsoft.com/office/officeart/2005/8/layout/hierarchy6"/>
    <dgm:cxn modelId="{E6FBFC6E-F760-4EF7-B482-03DF7ECB1799}" type="presOf" srcId="{1B9E61B1-21E8-4D2F-AA3C-5CE073B85B1E}" destId="{F3C50A25-EB9A-40F0-9B38-743E20353EF4}" srcOrd="0" destOrd="0" presId="urn:microsoft.com/office/officeart/2005/8/layout/hierarchy6"/>
    <dgm:cxn modelId="{0D184A9D-E0C8-4F96-A2F4-AA49558EF770}" type="presOf" srcId="{CD48929D-032C-4D6B-AD73-8661B1797188}" destId="{FF6002A1-E0E2-434B-AE1B-00FB3FDDDD3B}" srcOrd="0" destOrd="0" presId="urn:microsoft.com/office/officeart/2005/8/layout/hierarchy6"/>
    <dgm:cxn modelId="{75C11D1B-8FFA-4895-98F8-4690107EFA12}" srcId="{C1249416-C1B9-4170-B8F4-B1D4DEC43138}" destId="{3A149CC4-0F56-4057-9326-5834DB6DE96A}" srcOrd="0" destOrd="0" parTransId="{115770B3-8694-47A1-80A0-F917D999B30A}" sibTransId="{F2C21CE1-1C11-4237-A736-57DE44100509}"/>
    <dgm:cxn modelId="{0741B000-5975-495D-94D3-E59BA3C4591F}" type="presOf" srcId="{3A149CC4-0F56-4057-9326-5834DB6DE96A}" destId="{B4BC3BD2-64D5-4FAE-9C34-7C6FD6263529}" srcOrd="0" destOrd="0" presId="urn:microsoft.com/office/officeart/2005/8/layout/hierarchy6"/>
    <dgm:cxn modelId="{007271C2-8D28-4C38-8724-D25678F62B16}" type="presOf" srcId="{76B5EEF3-32C4-49EB-9473-2FA60A844C6C}" destId="{EC2EDC13-5F8A-4246-9E26-D8C6D043ECD4}" srcOrd="0" destOrd="0" presId="urn:microsoft.com/office/officeart/2005/8/layout/hierarchy6"/>
    <dgm:cxn modelId="{0DF52C6E-AA97-458A-AB80-1C5A55FF1B22}" type="presOf" srcId="{207322A5-5CF9-48AC-888C-0BBAF414C1D9}" destId="{BF23044A-0956-4E80-9E54-A1DCB4755ECF}" srcOrd="1" destOrd="0" presId="urn:microsoft.com/office/officeart/2005/8/layout/hierarchy6"/>
    <dgm:cxn modelId="{2407A5BB-FFEE-47BF-AA61-34DE8F4B1ADC}" type="presOf" srcId="{207322A5-5CF9-48AC-888C-0BBAF414C1D9}" destId="{E584782F-B380-4700-8A42-2C64C658A4D5}" srcOrd="0" destOrd="0" presId="urn:microsoft.com/office/officeart/2005/8/layout/hierarchy6"/>
    <dgm:cxn modelId="{4DDA7D07-C5B8-4023-B230-586CF214E55A}" type="presOf" srcId="{E793D1FD-266B-4D1E-8621-64E5F36FA8CD}" destId="{7C31BFC3-D25F-46C2-972A-2F30E6B27593}" srcOrd="0" destOrd="0" presId="urn:microsoft.com/office/officeart/2005/8/layout/hierarchy6"/>
    <dgm:cxn modelId="{791FF2D1-0551-4D61-B8B3-681E7CBAABD9}" type="presOf" srcId="{973D45CB-2F79-484F-A5FD-753DCA754482}" destId="{A9F002AE-EA43-487F-8BFA-89B98A54A96B}" srcOrd="0" destOrd="0" presId="urn:microsoft.com/office/officeart/2005/8/layout/hierarchy6"/>
    <dgm:cxn modelId="{A2E6E539-F7B8-4651-8232-29AAB7D9E895}" srcId="{F35EA24F-BB37-4E9F-A231-9F816596F131}" destId="{1B9E61B1-21E8-4D2F-AA3C-5CE073B85B1E}" srcOrd="0" destOrd="0" parTransId="{76B5EEF3-32C4-49EB-9473-2FA60A844C6C}" sibTransId="{D8AAE3C0-AA2F-4790-BC12-72B11DC33A84}"/>
    <dgm:cxn modelId="{541321E1-C21F-4C6E-BCBC-8F5D99C46248}" srcId="{F479B7CC-5B6E-413E-8756-8396450A159D}" destId="{7C4D7547-6B1B-4883-A1E0-64A8C3B977D2}" srcOrd="1" destOrd="0" parTransId="{CB2AF5F9-DFE8-4BE1-8717-199A2421CE97}" sibTransId="{AD2B555F-4B3B-474D-A9E4-87C9F6682292}"/>
    <dgm:cxn modelId="{164D52ED-D52A-426B-A6C4-C49129BDC7B8}" type="presOf" srcId="{115770B3-8694-47A1-80A0-F917D999B30A}" destId="{74C9903D-F821-4B82-814E-2C7E36CA2A34}" srcOrd="0" destOrd="0" presId="urn:microsoft.com/office/officeart/2005/8/layout/hierarchy6"/>
    <dgm:cxn modelId="{CB79E0B5-C311-4B31-A9E2-AD784F5CD586}" type="presOf" srcId="{47B1A4B6-90EA-4D0C-B062-391947594E13}" destId="{C5B7485F-7A3C-4A0A-A067-B41ECE195C0D}" srcOrd="1" destOrd="0" presId="urn:microsoft.com/office/officeart/2005/8/layout/hierarchy6"/>
    <dgm:cxn modelId="{77FDA80B-2003-4368-B99A-95B6BBBC69CD}" type="presOf" srcId="{F479B7CC-5B6E-413E-8756-8396450A159D}" destId="{8B2DEF6A-0355-46D1-936C-B4942A056A21}" srcOrd="0" destOrd="0" presId="urn:microsoft.com/office/officeart/2005/8/layout/hierarchy6"/>
    <dgm:cxn modelId="{D7A1F865-84CD-4942-B3C0-8A25A3E738A5}" type="presOf" srcId="{7C4D7547-6B1B-4883-A1E0-64A8C3B977D2}" destId="{B5B94187-547B-4436-B1CF-C58BDCEBB444}" srcOrd="1" destOrd="0" presId="urn:microsoft.com/office/officeart/2005/8/layout/hierarchy6"/>
    <dgm:cxn modelId="{0690C800-5A9B-4828-BA69-69678A1E4520}" srcId="{E793D1FD-266B-4D1E-8621-64E5F36FA8CD}" destId="{C1249416-C1B9-4170-B8F4-B1D4DEC43138}" srcOrd="1" destOrd="0" parTransId="{E40BDF8E-BE40-4DB6-AF95-22065AD4858E}" sibTransId="{9BE8BDB6-B992-4C2D-8CFF-73949BD9A8D8}"/>
    <dgm:cxn modelId="{89C28027-B820-4820-80CA-06857E8C939C}" type="presParOf" srcId="{8B2DEF6A-0355-46D1-936C-B4942A056A21}" destId="{F7FC2E39-FD97-4AA9-AC60-BE47CC1D7AA9}" srcOrd="0" destOrd="0" presId="urn:microsoft.com/office/officeart/2005/8/layout/hierarchy6"/>
    <dgm:cxn modelId="{D541DB60-FB97-40BD-ACCF-6ACA4C16B156}" type="presParOf" srcId="{F7FC2E39-FD97-4AA9-AC60-BE47CC1D7AA9}" destId="{9C08FD78-8B1F-450B-9313-D24EB9F56A4B}" srcOrd="0" destOrd="0" presId="urn:microsoft.com/office/officeart/2005/8/layout/hierarchy6"/>
    <dgm:cxn modelId="{62A96765-81D1-46B6-84FC-82D27891ECC5}" type="presParOf" srcId="{F7FC2E39-FD97-4AA9-AC60-BE47CC1D7AA9}" destId="{250E81ED-EED4-4002-8F25-D09BF8DB51C8}" srcOrd="1" destOrd="0" presId="urn:microsoft.com/office/officeart/2005/8/layout/hierarchy6"/>
    <dgm:cxn modelId="{72805AA0-7A6D-4508-98E2-101E61247B95}" type="presParOf" srcId="{250E81ED-EED4-4002-8F25-D09BF8DB51C8}" destId="{94D125BE-C3B4-4B06-A571-9250216AB8A8}" srcOrd="0" destOrd="0" presId="urn:microsoft.com/office/officeart/2005/8/layout/hierarchy6"/>
    <dgm:cxn modelId="{562616A3-1D3E-45F7-9812-5BAEA83A87C5}" type="presParOf" srcId="{94D125BE-C3B4-4B06-A571-9250216AB8A8}" destId="{7C31BFC3-D25F-46C2-972A-2F30E6B27593}" srcOrd="0" destOrd="0" presId="urn:microsoft.com/office/officeart/2005/8/layout/hierarchy6"/>
    <dgm:cxn modelId="{DB436D6C-4DD6-4782-813B-6D6357A5EF49}" type="presParOf" srcId="{94D125BE-C3B4-4B06-A571-9250216AB8A8}" destId="{361AEA63-BE97-47D8-A920-A55A34EBB983}" srcOrd="1" destOrd="0" presId="urn:microsoft.com/office/officeart/2005/8/layout/hierarchy6"/>
    <dgm:cxn modelId="{4367DADD-B35B-44C6-B3CB-1890BA488E12}" type="presParOf" srcId="{361AEA63-BE97-47D8-A920-A55A34EBB983}" destId="{FF6002A1-E0E2-434B-AE1B-00FB3FDDDD3B}" srcOrd="0" destOrd="0" presId="urn:microsoft.com/office/officeart/2005/8/layout/hierarchy6"/>
    <dgm:cxn modelId="{AA124703-0D09-4E28-BDFD-6B072C25C091}" type="presParOf" srcId="{361AEA63-BE97-47D8-A920-A55A34EBB983}" destId="{84F37894-BA39-43FF-95F7-184346650E97}" srcOrd="1" destOrd="0" presId="urn:microsoft.com/office/officeart/2005/8/layout/hierarchy6"/>
    <dgm:cxn modelId="{EB8BADA5-1B69-4D76-8A12-0485FF6A5262}" type="presParOf" srcId="{84F37894-BA39-43FF-95F7-184346650E97}" destId="{A4F258C7-C858-4EE4-B177-9DC5A225F1AF}" srcOrd="0" destOrd="0" presId="urn:microsoft.com/office/officeart/2005/8/layout/hierarchy6"/>
    <dgm:cxn modelId="{8F283F1C-8413-4F1E-AE38-185F8AF50A4E}" type="presParOf" srcId="{84F37894-BA39-43FF-95F7-184346650E97}" destId="{D8F18AEA-398B-4F91-9D91-7B105A97CFB2}" srcOrd="1" destOrd="0" presId="urn:microsoft.com/office/officeart/2005/8/layout/hierarchy6"/>
    <dgm:cxn modelId="{16089673-C5CE-4CAE-BE6C-BE6993DCCA60}" type="presParOf" srcId="{D8F18AEA-398B-4F91-9D91-7B105A97CFB2}" destId="{EC2EDC13-5F8A-4246-9E26-D8C6D043ECD4}" srcOrd="0" destOrd="0" presId="urn:microsoft.com/office/officeart/2005/8/layout/hierarchy6"/>
    <dgm:cxn modelId="{D9F6341E-CFCF-4B01-B647-FFF2D1352E2F}" type="presParOf" srcId="{D8F18AEA-398B-4F91-9D91-7B105A97CFB2}" destId="{03F42F98-6A64-48C5-BCA3-8B5D40E43A6C}" srcOrd="1" destOrd="0" presId="urn:microsoft.com/office/officeart/2005/8/layout/hierarchy6"/>
    <dgm:cxn modelId="{5D97DF96-1011-493F-88F0-689A98A65295}" type="presParOf" srcId="{03F42F98-6A64-48C5-BCA3-8B5D40E43A6C}" destId="{F3C50A25-EB9A-40F0-9B38-743E20353EF4}" srcOrd="0" destOrd="0" presId="urn:microsoft.com/office/officeart/2005/8/layout/hierarchy6"/>
    <dgm:cxn modelId="{14B1C0C3-86BF-4F76-AB39-B113A82C15B7}" type="presParOf" srcId="{03F42F98-6A64-48C5-BCA3-8B5D40E43A6C}" destId="{4E23FE6B-362D-4657-8218-D12F5E87667A}" srcOrd="1" destOrd="0" presId="urn:microsoft.com/office/officeart/2005/8/layout/hierarchy6"/>
    <dgm:cxn modelId="{A02CAE0E-55FA-4159-A00C-2F6227299C7F}" type="presParOf" srcId="{D8F18AEA-398B-4F91-9D91-7B105A97CFB2}" destId="{32FFE748-3AB2-438B-A448-0CF58FDAF07D}" srcOrd="2" destOrd="0" presId="urn:microsoft.com/office/officeart/2005/8/layout/hierarchy6"/>
    <dgm:cxn modelId="{7C59DA49-E974-446F-A2C3-4E03384DA0AB}" type="presParOf" srcId="{D8F18AEA-398B-4F91-9D91-7B105A97CFB2}" destId="{455BFFE9-848D-481F-84E3-F3462D8BDEF0}" srcOrd="3" destOrd="0" presId="urn:microsoft.com/office/officeart/2005/8/layout/hierarchy6"/>
    <dgm:cxn modelId="{49A5A157-7007-4F04-BDD3-E1376189F6CA}" type="presParOf" srcId="{455BFFE9-848D-481F-84E3-F3462D8BDEF0}" destId="{A9F002AE-EA43-487F-8BFA-89B98A54A96B}" srcOrd="0" destOrd="0" presId="urn:microsoft.com/office/officeart/2005/8/layout/hierarchy6"/>
    <dgm:cxn modelId="{F13F9315-3B24-4D40-BC5A-C5CED092C7F1}" type="presParOf" srcId="{455BFFE9-848D-481F-84E3-F3462D8BDEF0}" destId="{0F1FF91C-DE95-4E6C-90B8-A115683A265C}" srcOrd="1" destOrd="0" presId="urn:microsoft.com/office/officeart/2005/8/layout/hierarchy6"/>
    <dgm:cxn modelId="{AF3D884E-92CE-4527-8BC9-D3FDC406EE09}" type="presParOf" srcId="{361AEA63-BE97-47D8-A920-A55A34EBB983}" destId="{DDA43AE6-2577-4B1F-AC89-DC8EE4535518}" srcOrd="2" destOrd="0" presId="urn:microsoft.com/office/officeart/2005/8/layout/hierarchy6"/>
    <dgm:cxn modelId="{8E8C9B86-7899-41F4-8EA4-5C2B0A484E75}" type="presParOf" srcId="{361AEA63-BE97-47D8-A920-A55A34EBB983}" destId="{1C212B0B-30D6-4399-8059-0219DD37258A}" srcOrd="3" destOrd="0" presId="urn:microsoft.com/office/officeart/2005/8/layout/hierarchy6"/>
    <dgm:cxn modelId="{DCDC895D-C49C-4E3C-A842-9A68A682AB8C}" type="presParOf" srcId="{1C212B0B-30D6-4399-8059-0219DD37258A}" destId="{7E43207D-954F-4BD3-A316-F541BAD03C1B}" srcOrd="0" destOrd="0" presId="urn:microsoft.com/office/officeart/2005/8/layout/hierarchy6"/>
    <dgm:cxn modelId="{56D6296E-A01B-40C6-9723-92973BE357F4}" type="presParOf" srcId="{1C212B0B-30D6-4399-8059-0219DD37258A}" destId="{EE39534D-C4D5-43A0-A485-5E6D09E25720}" srcOrd="1" destOrd="0" presId="urn:microsoft.com/office/officeart/2005/8/layout/hierarchy6"/>
    <dgm:cxn modelId="{E7F38824-2D39-4648-A109-935FBCB1E2C0}" type="presParOf" srcId="{EE39534D-C4D5-43A0-A485-5E6D09E25720}" destId="{74C9903D-F821-4B82-814E-2C7E36CA2A34}" srcOrd="0" destOrd="0" presId="urn:microsoft.com/office/officeart/2005/8/layout/hierarchy6"/>
    <dgm:cxn modelId="{A25331AD-5F33-4533-B841-DB51724195BB}" type="presParOf" srcId="{EE39534D-C4D5-43A0-A485-5E6D09E25720}" destId="{D47B2143-2320-427E-979A-C09A8C5D7DF3}" srcOrd="1" destOrd="0" presId="urn:microsoft.com/office/officeart/2005/8/layout/hierarchy6"/>
    <dgm:cxn modelId="{9915CE57-F728-4A21-BB66-6EC4A446C5BA}" type="presParOf" srcId="{D47B2143-2320-427E-979A-C09A8C5D7DF3}" destId="{B4BC3BD2-64D5-4FAE-9C34-7C6FD6263529}" srcOrd="0" destOrd="0" presId="urn:microsoft.com/office/officeart/2005/8/layout/hierarchy6"/>
    <dgm:cxn modelId="{2BA49F69-0CF9-4ECC-84C2-6B437005EC1D}" type="presParOf" srcId="{D47B2143-2320-427E-979A-C09A8C5D7DF3}" destId="{DC938F55-15C3-4BD0-8DF2-AD042ACE04BE}" srcOrd="1" destOrd="0" presId="urn:microsoft.com/office/officeart/2005/8/layout/hierarchy6"/>
    <dgm:cxn modelId="{D8616608-FC9B-405D-A4D4-08C6C130A607}" type="presParOf" srcId="{8B2DEF6A-0355-46D1-936C-B4942A056A21}" destId="{5B4DC3D9-E862-4D62-9558-FA204E2327BE}" srcOrd="1" destOrd="0" presId="urn:microsoft.com/office/officeart/2005/8/layout/hierarchy6"/>
    <dgm:cxn modelId="{1D837BDE-937A-403F-BC64-F3CF7E5FECAC}" type="presParOf" srcId="{5B4DC3D9-E862-4D62-9558-FA204E2327BE}" destId="{D6C735A0-C281-406D-963E-F5183745DB6D}" srcOrd="0" destOrd="0" presId="urn:microsoft.com/office/officeart/2005/8/layout/hierarchy6"/>
    <dgm:cxn modelId="{27C8D6C8-D229-406F-B517-818DC65978C8}" type="presParOf" srcId="{D6C735A0-C281-406D-963E-F5183745DB6D}" destId="{9139190B-6BD1-4138-AC9D-A8E66CA63137}" srcOrd="0" destOrd="0" presId="urn:microsoft.com/office/officeart/2005/8/layout/hierarchy6"/>
    <dgm:cxn modelId="{C6EBADDE-D1E7-406A-B553-AF3602BC3CDF}" type="presParOf" srcId="{D6C735A0-C281-406D-963E-F5183745DB6D}" destId="{B5B94187-547B-4436-B1CF-C58BDCEBB444}" srcOrd="1" destOrd="0" presId="urn:microsoft.com/office/officeart/2005/8/layout/hierarchy6"/>
    <dgm:cxn modelId="{926C1E44-391A-4727-98A9-0ACDA956C199}" type="presParOf" srcId="{5B4DC3D9-E862-4D62-9558-FA204E2327BE}" destId="{501E4AFC-E068-43CC-91EB-903E8FC3E902}" srcOrd="1" destOrd="0" presId="urn:microsoft.com/office/officeart/2005/8/layout/hierarchy6"/>
    <dgm:cxn modelId="{7749AEA8-AB22-47B1-BA00-F5C6E1DBA75C}" type="presParOf" srcId="{501E4AFC-E068-43CC-91EB-903E8FC3E902}" destId="{3EEA405E-9928-4C3D-8821-6B9BF10F4AB4}" srcOrd="0" destOrd="0" presId="urn:microsoft.com/office/officeart/2005/8/layout/hierarchy6"/>
    <dgm:cxn modelId="{70308822-EE6F-4255-B0EE-4BB77ABA2022}" type="presParOf" srcId="{5B4DC3D9-E862-4D62-9558-FA204E2327BE}" destId="{D5029C4A-B1EE-49FB-B772-600F21A9F50C}" srcOrd="2" destOrd="0" presId="urn:microsoft.com/office/officeart/2005/8/layout/hierarchy6"/>
    <dgm:cxn modelId="{A14B2FD1-CCC2-4B6F-B6A6-F8DC716E54EE}" type="presParOf" srcId="{D5029C4A-B1EE-49FB-B772-600F21A9F50C}" destId="{F80EDBCF-8B55-4CB0-A69F-894A3824484C}" srcOrd="0" destOrd="0" presId="urn:microsoft.com/office/officeart/2005/8/layout/hierarchy6"/>
    <dgm:cxn modelId="{A0745B38-70D4-458D-829B-999FF248AFF3}" type="presParOf" srcId="{D5029C4A-B1EE-49FB-B772-600F21A9F50C}" destId="{C5B7485F-7A3C-4A0A-A067-B41ECE195C0D}" srcOrd="1" destOrd="0" presId="urn:microsoft.com/office/officeart/2005/8/layout/hierarchy6"/>
    <dgm:cxn modelId="{2CE040B2-42C7-4245-8E01-E52C1D99596E}" type="presParOf" srcId="{5B4DC3D9-E862-4D62-9558-FA204E2327BE}" destId="{F90F9448-D736-4CDD-BA5A-018A6BA61483}" srcOrd="3" destOrd="0" presId="urn:microsoft.com/office/officeart/2005/8/layout/hierarchy6"/>
    <dgm:cxn modelId="{7CF9EE42-4A9F-411A-813D-96BBEDD96F7F}" type="presParOf" srcId="{F90F9448-D736-4CDD-BA5A-018A6BA61483}" destId="{708964E3-720E-4499-B553-39ABBC622AFF}" srcOrd="0" destOrd="0" presId="urn:microsoft.com/office/officeart/2005/8/layout/hierarchy6"/>
    <dgm:cxn modelId="{4BE1992C-3662-430C-8842-C8CD5389D2F2}" type="presParOf" srcId="{5B4DC3D9-E862-4D62-9558-FA204E2327BE}" destId="{36CB4D7C-BE0E-428C-A27E-3FD65DDAD9BD}" srcOrd="4" destOrd="0" presId="urn:microsoft.com/office/officeart/2005/8/layout/hierarchy6"/>
    <dgm:cxn modelId="{D15BA13C-3FA8-4B19-80FE-C43BD01EF836}" type="presParOf" srcId="{36CB4D7C-BE0E-428C-A27E-3FD65DDAD9BD}" destId="{E584782F-B380-4700-8A42-2C64C658A4D5}" srcOrd="0" destOrd="0" presId="urn:microsoft.com/office/officeart/2005/8/layout/hierarchy6"/>
    <dgm:cxn modelId="{9A88B97C-8834-402F-8A0D-5F9AE4E77448}" type="presParOf" srcId="{36CB4D7C-BE0E-428C-A27E-3FD65DDAD9BD}" destId="{BF23044A-0956-4E80-9E54-A1DCB4755EC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782F-B380-4700-8A42-2C64C658A4D5}">
      <dsp:nvSpPr>
        <dsp:cNvPr id="0" name=""/>
        <dsp:cNvSpPr/>
      </dsp:nvSpPr>
      <dsp:spPr>
        <a:xfrm>
          <a:off x="0" y="3100030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Commissioned nation/chapter author</a:t>
          </a:r>
          <a:endParaRPr lang="en-US" sz="2200" kern="1200" dirty="0"/>
        </a:p>
      </dsp:txBody>
      <dsp:txXfrm>
        <a:off x="0" y="3100030"/>
        <a:ext cx="2468880" cy="1242476"/>
      </dsp:txXfrm>
    </dsp:sp>
    <dsp:sp modelId="{F80EDBCF-8B55-4CB0-A69F-894A3824484C}">
      <dsp:nvSpPr>
        <dsp:cNvPr id="0" name=""/>
        <dsp:cNvSpPr/>
      </dsp:nvSpPr>
      <dsp:spPr>
        <a:xfrm>
          <a:off x="0" y="1650474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Overview essays/regional crosscurrents </a:t>
          </a:r>
          <a:endParaRPr lang="en-US" sz="2200" kern="1200" dirty="0"/>
        </a:p>
      </dsp:txBody>
      <dsp:txXfrm>
        <a:off x="0" y="1650474"/>
        <a:ext cx="2468880" cy="1242476"/>
      </dsp:txXfrm>
    </dsp:sp>
    <dsp:sp modelId="{9139190B-6BD1-4138-AC9D-A8E66CA63137}">
      <dsp:nvSpPr>
        <dsp:cNvPr id="0" name=""/>
        <dsp:cNvSpPr/>
      </dsp:nvSpPr>
      <dsp:spPr>
        <a:xfrm>
          <a:off x="0" y="200917"/>
          <a:ext cx="8229600" cy="12424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Broad theoretical framing essay and conclusion</a:t>
          </a:r>
          <a:endParaRPr lang="en-US" sz="2200" kern="1200" dirty="0"/>
        </a:p>
      </dsp:txBody>
      <dsp:txXfrm>
        <a:off x="0" y="200917"/>
        <a:ext cx="2468880" cy="1242476"/>
      </dsp:txXfrm>
    </dsp:sp>
    <dsp:sp modelId="{7C31BFC3-D25F-46C2-972A-2F30E6B27593}">
      <dsp:nvSpPr>
        <dsp:cNvPr id="0" name=""/>
        <dsp:cNvSpPr/>
      </dsp:nvSpPr>
      <dsp:spPr>
        <a:xfrm>
          <a:off x="4995152" y="304457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Editor-in-Chief</a:t>
          </a:r>
          <a:endParaRPr lang="en-US" sz="1900" kern="1200" dirty="0"/>
        </a:p>
      </dsp:txBody>
      <dsp:txXfrm>
        <a:off x="5025478" y="334783"/>
        <a:ext cx="1492443" cy="974745"/>
      </dsp:txXfrm>
    </dsp:sp>
    <dsp:sp modelId="{FF6002A1-E0E2-434B-AE1B-00FB3FDDDD3B}">
      <dsp:nvSpPr>
        <dsp:cNvPr id="0" name=""/>
        <dsp:cNvSpPr/>
      </dsp:nvSpPr>
      <dsp:spPr>
        <a:xfrm>
          <a:off x="4257431" y="1339854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1514268" y="0"/>
              </a:moveTo>
              <a:lnTo>
                <a:pt x="1514268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258C7-C858-4EE4-B177-9DC5A225F1AF}">
      <dsp:nvSpPr>
        <dsp:cNvPr id="0" name=""/>
        <dsp:cNvSpPr/>
      </dsp:nvSpPr>
      <dsp:spPr>
        <a:xfrm>
          <a:off x="3480883" y="1754013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Section Editor (Asia)</a:t>
          </a:r>
          <a:endParaRPr lang="en-US" sz="1900" kern="1200" dirty="0"/>
        </a:p>
      </dsp:txBody>
      <dsp:txXfrm>
        <a:off x="3511209" y="1784339"/>
        <a:ext cx="1492443" cy="974745"/>
      </dsp:txXfrm>
    </dsp:sp>
    <dsp:sp modelId="{EC2EDC13-5F8A-4246-9E26-D8C6D043ECD4}">
      <dsp:nvSpPr>
        <dsp:cNvPr id="0" name=""/>
        <dsp:cNvSpPr/>
      </dsp:nvSpPr>
      <dsp:spPr>
        <a:xfrm>
          <a:off x="3247919" y="2789411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1009512" y="0"/>
              </a:moveTo>
              <a:lnTo>
                <a:pt x="1009512" y="207079"/>
              </a:lnTo>
              <a:lnTo>
                <a:pt x="0" y="207079"/>
              </a:lnTo>
              <a:lnTo>
                <a:pt x="0" y="41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50A25-EB9A-40F0-9B38-743E20353EF4}">
      <dsp:nvSpPr>
        <dsp:cNvPr id="0" name=""/>
        <dsp:cNvSpPr/>
      </dsp:nvSpPr>
      <dsp:spPr>
        <a:xfrm>
          <a:off x="2471371" y="3203570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China</a:t>
          </a:r>
          <a:endParaRPr lang="en-US" sz="1900" kern="1200" dirty="0"/>
        </a:p>
      </dsp:txBody>
      <dsp:txXfrm>
        <a:off x="2501697" y="3233896"/>
        <a:ext cx="1492443" cy="974745"/>
      </dsp:txXfrm>
    </dsp:sp>
    <dsp:sp modelId="{32FFE748-3AB2-438B-A448-0CF58FDAF07D}">
      <dsp:nvSpPr>
        <dsp:cNvPr id="0" name=""/>
        <dsp:cNvSpPr/>
      </dsp:nvSpPr>
      <dsp:spPr>
        <a:xfrm>
          <a:off x="4257431" y="2789411"/>
          <a:ext cx="1009512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009512" y="207079"/>
              </a:lnTo>
              <a:lnTo>
                <a:pt x="1009512" y="41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002AE-EA43-487F-8BFA-89B98A54A96B}">
      <dsp:nvSpPr>
        <dsp:cNvPr id="0" name=""/>
        <dsp:cNvSpPr/>
      </dsp:nvSpPr>
      <dsp:spPr>
        <a:xfrm>
          <a:off x="4490396" y="3203570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Myanmar</a:t>
          </a:r>
          <a:endParaRPr lang="en-US" sz="1900" kern="1200" dirty="0"/>
        </a:p>
      </dsp:txBody>
      <dsp:txXfrm>
        <a:off x="4520722" y="3233896"/>
        <a:ext cx="1492443" cy="974745"/>
      </dsp:txXfrm>
    </dsp:sp>
    <dsp:sp modelId="{DDA43AE6-2577-4B1F-AC89-DC8EE4535518}">
      <dsp:nvSpPr>
        <dsp:cNvPr id="0" name=""/>
        <dsp:cNvSpPr/>
      </dsp:nvSpPr>
      <dsp:spPr>
        <a:xfrm>
          <a:off x="5771700" y="1339854"/>
          <a:ext cx="1514268" cy="41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79"/>
              </a:lnTo>
              <a:lnTo>
                <a:pt x="1514268" y="207079"/>
              </a:lnTo>
              <a:lnTo>
                <a:pt x="1514268" y="4141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3207D-954F-4BD3-A316-F541BAD03C1B}">
      <dsp:nvSpPr>
        <dsp:cNvPr id="0" name=""/>
        <dsp:cNvSpPr/>
      </dsp:nvSpPr>
      <dsp:spPr>
        <a:xfrm>
          <a:off x="6509420" y="1754013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Section Editor (Africa)</a:t>
          </a:r>
          <a:endParaRPr lang="en-US" sz="1900" kern="1200" dirty="0"/>
        </a:p>
      </dsp:txBody>
      <dsp:txXfrm>
        <a:off x="6539746" y="1784339"/>
        <a:ext cx="1492443" cy="974745"/>
      </dsp:txXfrm>
    </dsp:sp>
    <dsp:sp modelId="{74C9903D-F821-4B82-814E-2C7E36CA2A34}">
      <dsp:nvSpPr>
        <dsp:cNvPr id="0" name=""/>
        <dsp:cNvSpPr/>
      </dsp:nvSpPr>
      <dsp:spPr>
        <a:xfrm>
          <a:off x="7240248" y="2789411"/>
          <a:ext cx="91440" cy="4141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41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C3BD2-64D5-4FAE-9C34-7C6FD6263529}">
      <dsp:nvSpPr>
        <dsp:cNvPr id="0" name=""/>
        <dsp:cNvSpPr/>
      </dsp:nvSpPr>
      <dsp:spPr>
        <a:xfrm>
          <a:off x="6509420" y="3203570"/>
          <a:ext cx="1553095" cy="1035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Malawi</a:t>
          </a:r>
          <a:endParaRPr lang="en-US" sz="1900" kern="1200" dirty="0"/>
        </a:p>
      </dsp:txBody>
      <dsp:txXfrm>
        <a:off x="6539746" y="3233896"/>
        <a:ext cx="1492443" cy="974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6513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9F9F125-F86C-45CC-B902-1ABC1093D2A6}" type="datetimeFigureOut">
              <a:rPr lang="en-US" smtClean="0"/>
              <a:t>3/21/2018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71800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513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43B9BCD-F0A6-4F9B-84D5-F70AD843D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59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B5F5AA00-B358-494B-976A-8FD2A467C784}" type="datetimeFigureOut">
              <a:rPr lang="en-US" smtClean="0"/>
              <a:pPr/>
              <a:t>3/21/2018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E6C8909-495D-435D-8BEC-058DD37ABB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mes.com/writer/bertil-lintner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Maps courtesy of Benjamin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Hennig</a:t>
            </a:r>
            <a:r>
              <a:rPr lang="en-US" baseline="0" dirty="0" smtClean="0"/>
              <a:t>, www.viewsoftheworld.net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8909-495D-435D-8BEC-058DD37ABB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3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8909-495D-435D-8BEC-058DD37ABB2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0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http://www.atimes.com/article/question-race-myanmar/ By </a:t>
            </a:r>
            <a:r>
              <a:rPr lang="en-US" dirty="0" err="1" smtClean="0">
                <a:hlinkClick r:id="rId3" tooltip="Bertil Lintner"/>
              </a:rPr>
              <a:t>Bertil</a:t>
            </a:r>
            <a:r>
              <a:rPr lang="en-US" dirty="0" smtClean="0">
                <a:hlinkClick r:id="rId3" tooltip="Bertil Lintner"/>
              </a:rPr>
              <a:t> </a:t>
            </a:r>
            <a:r>
              <a:rPr lang="en-US" dirty="0" err="1" smtClean="0">
                <a:hlinkClick r:id="rId3" tooltip="Bertil Lintner"/>
              </a:rPr>
              <a:t>Lintner</a:t>
            </a:r>
            <a:r>
              <a:rPr lang="en-US" dirty="0" smtClean="0"/>
              <a:t> </a:t>
            </a:r>
            <a:r>
              <a:rPr lang="en-US" dirty="0" err="1" smtClean="0"/>
              <a:t>Naypyitaw</a:t>
            </a:r>
            <a:r>
              <a:rPr lang="en-US" dirty="0" smtClean="0"/>
              <a:t>, June 3, 2017 2:02 PM (UTC+8)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C8909-495D-435D-8BEC-058DD37ABB2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8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Drive/___CLARK/___All_Jobs/__BRANDING/___2015/__Rollout/Rollout_PPT/__PPT_Linear_Red_Cov_FINAL-0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WorkDrive/___CLARK/___All_Jobs/__BRANDING/___2015/__Rollout/Rollout_PPT/__PPT_Linear_RED_DIVIDER_KO_2-01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_PPT_Linear_Red_Cov_FINAL-01.png" descr="/Volumes/WorkDrive/___CLARK/___All_Jobs/__BRANDING/___2015/__Rollout/Rollout_PPT/__PPT_Linear_Red_Cov_FINAL-0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41494"/>
            <a:ext cx="9601200" cy="699054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74133" y="2"/>
            <a:ext cx="8225367" cy="1822528"/>
          </a:xfrm>
        </p:spPr>
        <p:txBody>
          <a:bodyPr lIns="0" tIns="228600" rIns="0" bIns="0" anchor="b" anchorCtr="0">
            <a:noAutofit/>
          </a:bodyPr>
          <a:lstStyle>
            <a:lvl1pPr algn="ctr">
              <a:lnSpc>
                <a:spcPts val="4600"/>
              </a:lnSpc>
              <a:spcAft>
                <a:spcPts val="0"/>
              </a:spcAft>
              <a:defRPr sz="4000" cap="all" spc="17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slide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43207" y="1328510"/>
            <a:ext cx="8270124" cy="952592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buClr>
                <a:srgbClr val="C50B26"/>
              </a:buClr>
              <a:buSzPct val="115000"/>
              <a:buFontTx/>
              <a:buNone/>
              <a:defRPr/>
            </a:lvl1pPr>
          </a:lstStyle>
          <a:p>
            <a:r>
              <a:rPr lang="en-US" dirty="0" smtClean="0"/>
              <a:t>Click to edit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5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Use This for Text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82615"/>
            <a:ext cx="8229600" cy="454354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0000"/>
              <a:buFont typeface="Arial" pitchFamily="34" charset="0"/>
              <a:buChar char="•"/>
              <a:defRPr/>
            </a:lvl1pPr>
            <a:lvl2pPr marL="457200" indent="-228600">
              <a:buClr>
                <a:schemeClr val="accent1"/>
              </a:buClr>
              <a:buFont typeface="Arial" pitchFamily="34" charset="0"/>
              <a:buChar char="•"/>
              <a:defRPr sz="2400"/>
            </a:lvl2pPr>
            <a:lvl3pPr marL="685800" indent="-228600">
              <a:buClr>
                <a:schemeClr val="accent1"/>
              </a:buClr>
              <a:buSzPct val="110000"/>
              <a:buFont typeface="Arial" pitchFamily="34" charset="0"/>
              <a:buChar char="•"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C3333"/>
              </a:buClr>
              <a:defRPr/>
            </a:lvl4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38798" y="6370948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>
                <a:solidFill>
                  <a:srgbClr val="FFFFFF"/>
                </a:solidFill>
                <a:latin typeface="Arila"/>
                <a:cs typeface="Aril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71798" y="637094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67798" y="637094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257DAD1-48AB-8A4C-A054-135C0212B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Use This For Two-Column Text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35369"/>
            <a:ext cx="3810000" cy="449079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0000"/>
              <a:buFont typeface="Arial" pitchFamily="34" charset="0"/>
              <a:buChar char="•"/>
              <a:defRPr/>
            </a:lvl1pPr>
            <a:lvl2pPr marL="457200" indent="-228600">
              <a:buClr>
                <a:schemeClr val="accent1"/>
              </a:buClr>
              <a:buFont typeface="Arial" pitchFamily="34" charset="0"/>
              <a:buChar char="•"/>
              <a:defRPr sz="2400"/>
            </a:lvl2pPr>
            <a:lvl3pPr marL="685800" indent="-228600">
              <a:buClr>
                <a:schemeClr val="accent1"/>
              </a:buClr>
              <a:buSzPct val="110000"/>
              <a:buFont typeface="Arial" pitchFamily="34" charset="0"/>
              <a:buChar char="•"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C3333"/>
              </a:buClr>
              <a:defRPr/>
            </a:lvl4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17533" y="1635363"/>
            <a:ext cx="3810000" cy="449079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10000"/>
              <a:buFont typeface="Arial" pitchFamily="34" charset="0"/>
              <a:buChar char="•"/>
              <a:defRPr/>
            </a:lvl1pPr>
            <a:lvl2pPr marL="457200" indent="-228600">
              <a:buClr>
                <a:schemeClr val="accent1"/>
              </a:buClr>
              <a:buFont typeface="Arial" pitchFamily="34" charset="0"/>
              <a:buChar char="•"/>
              <a:defRPr sz="2400"/>
            </a:lvl2pPr>
            <a:lvl3pPr marL="693738" indent="-236538">
              <a:buClr>
                <a:schemeClr val="accent1"/>
              </a:buClr>
              <a:buSzPct val="110000"/>
              <a:buFont typeface="Arial" pitchFamily="34" charset="0"/>
              <a:buChar char="•"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CC3333"/>
              </a:buClr>
              <a:defRPr/>
            </a:lvl4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38798" y="6370948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>
                <a:solidFill>
                  <a:srgbClr val="FFFFFF"/>
                </a:solidFill>
                <a:latin typeface="Arila"/>
                <a:cs typeface="Aril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1798" y="637094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67798" y="637094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257DAD1-48AB-8A4C-A054-135C0212B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6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Use This for Headline </a:t>
            </a:r>
            <a:br>
              <a:rPr lang="en-US" dirty="0" smtClean="0"/>
            </a:br>
            <a:r>
              <a:rPr lang="en-US" dirty="0" smtClean="0"/>
              <a:t>with Graphic-only Slide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1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2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_PPT_Linear_RED_DIVIDER_KO_2-01.png" descr="/Volumes/WorkDrive/___CLARK/___All_Jobs/__BRANDING/___2015/__Rollout/Rollout_PPT/__PPT_Linear_RED_DIVIDER_KO_2-01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0252"/>
            <a:ext cx="9144000" cy="33086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74133" y="1"/>
            <a:ext cx="8225367" cy="2504508"/>
          </a:xfrm>
        </p:spPr>
        <p:txBody>
          <a:bodyPr lIns="0" tIns="228600" rIns="0" bIns="0" anchor="b" anchorCtr="0">
            <a:noAutofit/>
          </a:bodyPr>
          <a:lstStyle>
            <a:lvl1pPr algn="ctr">
              <a:lnSpc>
                <a:spcPts val="4600"/>
              </a:lnSpc>
              <a:spcAft>
                <a:spcPts val="0"/>
              </a:spcAft>
              <a:defRPr sz="4000" cap="all" spc="17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Use this for section head </a:t>
            </a:r>
            <a:br>
              <a:rPr lang="en-US" dirty="0" smtClean="0"/>
            </a:br>
            <a:r>
              <a:rPr lang="en-US" dirty="0" smtClean="0"/>
              <a:t>or last slide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66725" y="5291040"/>
            <a:ext cx="3087688" cy="1547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85750" indent="0">
              <a:buFont typeface="Arial"/>
              <a:buNone/>
              <a:defRPr sz="1800"/>
            </a:lvl2pPr>
            <a:lvl3pPr marL="287337" indent="0">
              <a:buNone/>
              <a:defRPr sz="1800"/>
            </a:lvl3pPr>
            <a:lvl4pPr marL="511175" indent="0">
              <a:buFont typeface="Arial"/>
              <a:buNone/>
              <a:defRPr sz="1800"/>
            </a:lvl4pPr>
            <a:lvl5pPr marL="522288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429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localhost/Volumes/WorkDrive/___CLARK/___All_Jobs/__BRANDING/___2015/PPT/__BoT_PPT/__BoT_FINAL_PPT_Template_Art/__PPT_Linear_FOOTER_Band-01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file://localhost/Volumes/WorkDrive/___CLARK/___All_Jobs/__BRANDING/___2015/__Rollout/Rollout_PPT/__PPT_Linear_Header_SEAL5-0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_PPT_Linear_Header_SEAL5-01.png" descr="/Volumes/WorkDrive/___CLARK/___All_Jobs/__BRANDING/___2015/__Rollout/Rollout_PPT/__PPT_Linear_Header_SEAL5-01.pn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7853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9064"/>
            <a:ext cx="6540500" cy="114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</a:t>
            </a:r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T</a:t>
            </a:r>
            <a:r>
              <a:rPr lang="en-US" dirty="0" smtClean="0"/>
              <a:t>itle </a:t>
            </a:r>
            <a:r>
              <a:rPr lang="en-US" dirty="0"/>
              <a:t>S</a:t>
            </a:r>
            <a:r>
              <a:rPr lang="en-US" dirty="0" smtClean="0"/>
              <a:t>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38798" y="6370948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800">
                <a:solidFill>
                  <a:srgbClr val="FFFFFF"/>
                </a:solidFill>
                <a:latin typeface="Arila"/>
                <a:cs typeface="Arila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798" y="637094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67798" y="6370948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257DAD1-48AB-8A4C-A054-135C0212BA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__PPT_Linear_FOOTER_Band-01.png" descr="/Volumes/WorkDrive/___CLARK/___All_Jobs/__BRANDING/___2015/PPT/__BoT_PPT/__BoT_FINAL_PPT_Template_Art/__PPT_Linear_FOOTER_Band-01.png"/>
          <p:cNvPicPr>
            <a:picLocks noChangeAspect="1"/>
          </p:cNvPicPr>
          <p:nvPr userDrawn="1"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 b="76300"/>
          <a:stretch/>
        </p:blipFill>
        <p:spPr>
          <a:xfrm>
            <a:off x="0" y="6350000"/>
            <a:ext cx="9143999" cy="5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2" r:id="rId2"/>
    <p:sldLayoutId id="2147483678" r:id="rId3"/>
    <p:sldLayoutId id="2147483680" r:id="rId4"/>
    <p:sldLayoutId id="2147483681" r:id="rId5"/>
    <p:sldLayoutId id="214748367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C333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C333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C333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C3333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95F"/>
        </a:buClr>
        <a:buFont typeface="Lucida Grande CE" charset="0"/>
        <a:buChar char="&gt;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85750" indent="1714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767878"/>
          </a:solidFill>
          <a:latin typeface="+mn-lt"/>
          <a:ea typeface="ＭＳ Ｐゴシック" pitchFamily="-107" charset="-128"/>
          <a:cs typeface="ＭＳ Ｐゴシック" charset="0"/>
        </a:defRPr>
      </a:lvl2pPr>
      <a:lvl3pPr marL="511175" indent="-223838" algn="l" defTabSz="457200" rtl="0" eaLnBrk="0" fontAlgn="base" hangingPunct="0">
        <a:spcBef>
          <a:spcPct val="20000"/>
        </a:spcBef>
        <a:spcAft>
          <a:spcPct val="0"/>
        </a:spcAft>
        <a:buClr>
          <a:srgbClr val="00895F"/>
        </a:buClr>
        <a:buFont typeface="Lucida Grande CE" charset="0"/>
        <a:buChar char="&gt;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ＭＳ Ｐゴシック" charset="0"/>
        </a:defRPr>
      </a:lvl3pPr>
      <a:lvl4pPr marL="511175" indent="86042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rgbClr val="767878"/>
          </a:solidFill>
          <a:latin typeface="+mn-lt"/>
          <a:ea typeface="ＭＳ Ｐゴシック" pitchFamily="-107" charset="-128"/>
          <a:cs typeface="ＭＳ Ｐゴシック" charset="0"/>
        </a:defRPr>
      </a:lvl4pPr>
      <a:lvl5pPr marL="747713" indent="-225425" algn="l" defTabSz="457200" rtl="0" eaLnBrk="0" fontAlgn="base" hangingPunct="0">
        <a:spcBef>
          <a:spcPct val="20000"/>
        </a:spcBef>
        <a:spcAft>
          <a:spcPct val="0"/>
        </a:spcAft>
        <a:buClr>
          <a:srgbClr val="00895F"/>
        </a:buClr>
        <a:buFont typeface="Lucida Grande CE" charset="0"/>
        <a:buChar char="&gt;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6164" y="840096"/>
            <a:ext cx="8270124" cy="21918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Considering Ethnicity, Race, Color &amp; Caste</a:t>
            </a:r>
          </a:p>
          <a:p>
            <a:endParaRPr lang="en-US" sz="9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March 23, 2018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1800" dirty="0" smtClean="0"/>
              <a:t>Future Trends in Health Humanities Publishing &amp; Pedagogy </a:t>
            </a:r>
            <a:r>
              <a:rPr lang="en-US" sz="1800" dirty="0" smtClean="0"/>
              <a:t>Worksho</a:t>
            </a:r>
            <a:r>
              <a:rPr lang="en-US" sz="1800" dirty="0" smtClean="0"/>
              <a:t>p </a:t>
            </a:r>
            <a:endParaRPr lang="en-US" sz="1800" dirty="0"/>
          </a:p>
          <a:p>
            <a:r>
              <a:rPr lang="en-US" sz="1800" dirty="0" smtClean="0"/>
              <a:t>Duke University Health Humanities Lab, Franklin Humanities Institute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231008" y="2"/>
            <a:ext cx="9606012" cy="840094"/>
          </a:xfrm>
        </p:spPr>
        <p:txBody>
          <a:bodyPr/>
          <a:lstStyle/>
          <a:p>
            <a:r>
              <a:rPr lang="en-US" dirty="0" smtClean="0"/>
              <a:t>HEALTH HUMANITIES IN GLOBAL CONTEXT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3220" y="6410425"/>
            <a:ext cx="205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Esther L. Jones,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868653" cy="1142470"/>
          </a:xfrm>
        </p:spPr>
        <p:txBody>
          <a:bodyPr/>
          <a:lstStyle/>
          <a:p>
            <a:r>
              <a:rPr lang="en-US" dirty="0" smtClean="0"/>
              <a:t>Content &amp; Structure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Audience, Purpose,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Audience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Purpose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Style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868653" cy="1142470"/>
          </a:xfrm>
        </p:spPr>
        <p:txBody>
          <a:bodyPr/>
          <a:lstStyle/>
          <a:p>
            <a:r>
              <a:rPr lang="en-US" dirty="0" smtClean="0"/>
              <a:t>Content &amp; Structure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Publication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Online with dynamic content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E-book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Print book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4"/>
            <a:ext cx="7012004" cy="1142470"/>
          </a:xfrm>
        </p:spPr>
        <p:txBody>
          <a:bodyPr/>
          <a:lstStyle/>
          <a:p>
            <a:r>
              <a:rPr lang="en-US" dirty="0" smtClean="0"/>
              <a:t>Overall Book Structure (original concept)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903010"/>
              </p:ext>
            </p:extLst>
          </p:nvPr>
        </p:nvGraphicFramePr>
        <p:xfrm>
          <a:off x="457200" y="1582738"/>
          <a:ext cx="8229600" cy="454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69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Palgrave Handbook of Health Humanities &amp; 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1562" y="2637327"/>
            <a:ext cx="5544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and Historical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Humanities Approaches &amp; Racialized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Defining marginalized/stigmatized populations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Humanities 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Recommended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868653" cy="1142470"/>
          </a:xfrm>
        </p:spPr>
        <p:txBody>
          <a:bodyPr/>
          <a:lstStyle/>
          <a:p>
            <a:r>
              <a:rPr lang="en-US" dirty="0" smtClean="0"/>
              <a:t>I. Social and Historical Context of the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are the greatest health risks and challenges in this nation according to governmental- and/or health sector-identified public health </a:t>
            </a:r>
            <a:r>
              <a:rPr lang="en-US" dirty="0" smtClean="0"/>
              <a:t>priorities?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Is </a:t>
            </a:r>
            <a:r>
              <a:rPr lang="en-US" dirty="0"/>
              <a:t>the country represented in this data as a member state of WHO? If not, how is data about population health, marginality, and disparity captured?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Does </a:t>
            </a:r>
            <a:r>
              <a:rPr lang="en-US" dirty="0"/>
              <a:t>poverty align with health inequity? What other key </a:t>
            </a:r>
            <a:r>
              <a:rPr lang="en-US" dirty="0" smtClean="0"/>
              <a:t>issues produce conditions of inequity?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868653" cy="1142470"/>
          </a:xfrm>
        </p:spPr>
        <p:txBody>
          <a:bodyPr/>
          <a:lstStyle/>
          <a:p>
            <a:r>
              <a:rPr lang="en-US" dirty="0" smtClean="0"/>
              <a:t>II. Health Humanities Approaches &amp; </a:t>
            </a:r>
            <a:br>
              <a:rPr lang="en-US" dirty="0" smtClean="0"/>
            </a:br>
            <a:r>
              <a:rPr lang="en-US" dirty="0" smtClean="0"/>
              <a:t>Racialized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614"/>
            <a:ext cx="8229600" cy="45871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nation</a:t>
            </a:r>
            <a:r>
              <a:rPr lang="en-US" dirty="0"/>
              <a:t>, to what degree are humanistic methodologies practiced in or applied to medicine?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</a:t>
            </a:r>
            <a:r>
              <a:rPr lang="en-US" dirty="0"/>
              <a:t>is “health humanities” defined in this locale?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are those humanistic methods, </a:t>
            </a:r>
            <a:r>
              <a:rPr lang="en-US" dirty="0" smtClean="0"/>
              <a:t>and </a:t>
            </a:r>
            <a:r>
              <a:rPr lang="en-US" dirty="0"/>
              <a:t>by whom are they practiced?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To </a:t>
            </a:r>
            <a:r>
              <a:rPr lang="en-US" dirty="0"/>
              <a:t>what degree is there an intellectual and academic community to advance these approaches?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community-based efforts, if any, exist that could be defined as health humanities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What alternative health systems exist, if any, beyond the scientific medical paradigm?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868653" cy="1142470"/>
          </a:xfrm>
        </p:spPr>
        <p:txBody>
          <a:bodyPr/>
          <a:lstStyle/>
          <a:p>
            <a:r>
              <a:rPr lang="en-US" dirty="0" smtClean="0"/>
              <a:t>III. Defining marginalized &amp; stigmatized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health issues </a:t>
            </a:r>
            <a:r>
              <a:rPr lang="en-US" dirty="0"/>
              <a:t>plaguing historically marginalized and </a:t>
            </a:r>
            <a:r>
              <a:rPr lang="en-US" dirty="0" smtClean="0"/>
              <a:t>stigmatized populations </a:t>
            </a:r>
            <a:r>
              <a:rPr lang="en-US" dirty="0"/>
              <a:t>in this </a:t>
            </a:r>
            <a:r>
              <a:rPr lang="en-US" dirty="0" smtClean="0"/>
              <a:t>nation? </a:t>
            </a:r>
            <a:r>
              <a:rPr lang="en-US" dirty="0"/>
              <a:t>Which group(s) bear the risk of poor health outcomes and how, if at all, are they identified by the medical establishment?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How </a:t>
            </a:r>
            <a:r>
              <a:rPr lang="en-US" dirty="0"/>
              <a:t>do these groups self-identify, and is there a disjuncture between self-identification and state naming? How has this disadvantage emerged over time?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has been the process of racialization or </a:t>
            </a:r>
            <a:r>
              <a:rPr lang="en-US" dirty="0" err="1"/>
              <a:t>ethnification</a:t>
            </a:r>
            <a:r>
              <a:rPr lang="en-US" dirty="0"/>
              <a:t> that reduces these populations to status of disadvantage, stigma, and health disparity?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</a:t>
            </a:r>
            <a:r>
              <a:rPr lang="en-US" dirty="0"/>
              <a:t>has been the historical experience of these groups in relation to medical and health care establishments?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868653" cy="1142470"/>
          </a:xfrm>
        </p:spPr>
        <p:txBody>
          <a:bodyPr/>
          <a:lstStyle/>
          <a:p>
            <a:r>
              <a:rPr lang="en-US" dirty="0" smtClean="0"/>
              <a:t>IV. Assessment of Health Humanities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Would </a:t>
            </a:r>
            <a:r>
              <a:rPr lang="en-US" dirty="0"/>
              <a:t>ideally provide a brief review of centers, institutes, scholars, community groups, and so on advancing health humanities in the region, highlighting their methods, goals, and outcomes for alleviating health disparities.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Recommended Reading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 </a:t>
            </a:r>
            <a:r>
              <a:rPr lang="en-US" dirty="0"/>
              <a:t>bibliography of texts that cover historical, philosophical, literary, religious, and artistic approaches to understanding “race” and health disparities in the nation.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91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opportunities &amp;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Palgrave </a:t>
            </a:r>
            <a:r>
              <a:rPr lang="en-US" dirty="0" smtClean="0"/>
              <a:t>Handbook </a:t>
            </a:r>
            <a:r>
              <a:rPr lang="en-US" dirty="0"/>
              <a:t>of </a:t>
            </a:r>
            <a:r>
              <a:rPr lang="en-US" dirty="0" smtClean="0"/>
              <a:t>Health Humanities </a:t>
            </a:r>
            <a:r>
              <a:rPr lang="en-US" dirty="0"/>
              <a:t>&amp;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1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064"/>
            <a:ext cx="6906126" cy="1142470"/>
          </a:xfrm>
        </p:spPr>
        <p:txBody>
          <a:bodyPr/>
          <a:lstStyle/>
          <a:p>
            <a:r>
              <a:rPr lang="en-US" dirty="0" smtClean="0"/>
              <a:t>A View of th</a:t>
            </a:r>
            <a:r>
              <a:rPr lang="en-US" dirty="0" smtClean="0"/>
              <a:t>e World According  to Health Inequity: Health Worker Surplus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805" y="1938750"/>
            <a:ext cx="8674390" cy="3441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Commissioned chapters that can be published shortly after peer-review (no waiting for all files to be submitted)</a:t>
            </a:r>
          </a:p>
          <a:p>
            <a:r>
              <a:rPr lang="en-US" dirty="0" smtClean="0"/>
              <a:t>Each article reads as a stand-alone work, can be downloaded individually</a:t>
            </a:r>
          </a:p>
          <a:p>
            <a:r>
              <a:rPr lang="en-US" dirty="0" smtClean="0"/>
              <a:t>Redundancy becomes a good and useful thing. Some groups will show up in multiple articles/chapters</a:t>
            </a:r>
          </a:p>
          <a:p>
            <a:r>
              <a:rPr lang="en-US" dirty="0" smtClean="0"/>
              <a:t>Capacity for updates and revisions as new research emerges or as data changes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85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Considerations/Challenges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Searchability</a:t>
            </a:r>
            <a:r>
              <a:rPr lang="en-US" dirty="0" smtClean="0"/>
              <a:t>” concerns for online articles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Is nation-based structure no longer viable?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What happens to audience &amp; purpose?</a:t>
            </a:r>
          </a:p>
          <a:p>
            <a:r>
              <a:rPr lang="en-US" dirty="0" smtClean="0"/>
              <a:t>What might be alternate ways of structuring the text besides nation-based profiles?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Sacrifice the practical element (health care programs and delivery occur primarily within national constructions)?</a:t>
            </a:r>
          </a:p>
          <a:p>
            <a:r>
              <a:rPr lang="en-US" dirty="0" smtClean="0"/>
              <a:t>How to reconcile first-round electronic publication concerns with final bound book product?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49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9064"/>
            <a:ext cx="7156383" cy="1142470"/>
          </a:xfrm>
        </p:spPr>
        <p:txBody>
          <a:bodyPr/>
          <a:lstStyle/>
          <a:p>
            <a:r>
              <a:rPr lang="en-US" dirty="0" smtClean="0"/>
              <a:t>CASE STUDY: Myanmar and the </a:t>
            </a:r>
            <a:r>
              <a:rPr lang="en-US" dirty="0" err="1" smtClean="0"/>
              <a:t>Rohingya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Complex structures at the intersections: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Race v. ethnicity in local cultural/political constructions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Post-colonial political context and social structures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Marginalization: unrecognized by government as citizens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Religion: The </a:t>
            </a:r>
            <a:r>
              <a:rPr lang="en-US" dirty="0" err="1" smtClean="0"/>
              <a:t>Rohingya</a:t>
            </a:r>
            <a:r>
              <a:rPr lang="en-US" dirty="0" smtClean="0"/>
              <a:t> are also a religious minority (Muslim in a Buddhist-dominant society).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Poverty: reside in an extremely poor and </a:t>
            </a:r>
            <a:r>
              <a:rPr lang="en-US" dirty="0" err="1" smtClean="0"/>
              <a:t>unresourced</a:t>
            </a:r>
            <a:r>
              <a:rPr lang="en-US" dirty="0" smtClean="0"/>
              <a:t> region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Migration and refugee status: flee to nearby nations to survive (e.g., Bangladesh.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Is their stigmatized difference also thought to be phenotypic according to local perceptions?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22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9064"/>
            <a:ext cx="7271886" cy="1142470"/>
          </a:xfrm>
        </p:spPr>
        <p:txBody>
          <a:bodyPr/>
          <a:lstStyle/>
          <a:p>
            <a:r>
              <a:rPr lang="en-US" dirty="0" smtClean="0"/>
              <a:t>Google Image Search: Myanmar People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6648" r="1710" b="4083"/>
          <a:stretch/>
        </p:blipFill>
        <p:spPr bwMode="auto">
          <a:xfrm>
            <a:off x="827772" y="1705743"/>
            <a:ext cx="7353701" cy="4271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01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19064"/>
            <a:ext cx="8571297" cy="1142470"/>
          </a:xfrm>
        </p:spPr>
        <p:txBody>
          <a:bodyPr/>
          <a:lstStyle/>
          <a:p>
            <a:r>
              <a:rPr lang="en-US" dirty="0" smtClean="0"/>
              <a:t>Google Image Search: </a:t>
            </a:r>
            <a:r>
              <a:rPr lang="en-US" dirty="0" err="1" smtClean="0"/>
              <a:t>Rohingya</a:t>
            </a:r>
            <a:r>
              <a:rPr lang="en-US" dirty="0" smtClean="0"/>
              <a:t> of Myanmar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7" t="7839" r="2445" b="14706"/>
          <a:stretch/>
        </p:blipFill>
        <p:spPr>
          <a:xfrm>
            <a:off x="211756" y="1838425"/>
            <a:ext cx="8710863" cy="394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Question of Race in Myanmar”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3" y="1634915"/>
            <a:ext cx="7271085" cy="4362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325" y="6001615"/>
            <a:ext cx="730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Students wearing costumes representing Myanmar's different ethnic groups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5416" y="6353918"/>
            <a:ext cx="246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Asia Times online, June 3 2017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08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70638"/>
            <a:ext cx="2133600" cy="365125"/>
          </a:xfrm>
        </p:spPr>
        <p:txBody>
          <a:bodyPr/>
          <a:lstStyle/>
          <a:p>
            <a:fld id="{9257DAD1-48AB-8A4C-A054-135C0212BAA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1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Worker Shortage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218" y="1938750"/>
            <a:ext cx="8758151" cy="357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15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Mortality Under Age of 5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9" y="2062939"/>
            <a:ext cx="8899168" cy="35774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9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Palgrave </a:t>
            </a:r>
            <a:r>
              <a:rPr lang="en-US" dirty="0" smtClean="0"/>
              <a:t>Handbook </a:t>
            </a:r>
            <a:r>
              <a:rPr lang="en-US" dirty="0"/>
              <a:t>of </a:t>
            </a:r>
            <a:endParaRPr lang="en-US" dirty="0" smtClean="0"/>
          </a:p>
          <a:p>
            <a:r>
              <a:rPr lang="en-US" dirty="0" smtClean="0"/>
              <a:t>Health Humanities </a:t>
            </a:r>
            <a:r>
              <a:rPr lang="en-US" dirty="0"/>
              <a:t>&amp; 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7955" y="2800951"/>
            <a:ext cx="3426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Core Framing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Theoretical Underpinnings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Cross-Cutting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119064"/>
            <a:ext cx="7892715" cy="1142470"/>
          </a:xfrm>
        </p:spPr>
        <p:txBody>
          <a:bodyPr/>
          <a:lstStyle/>
          <a:p>
            <a:r>
              <a:rPr lang="en-US" dirty="0" smtClean="0"/>
              <a:t>The Approach: Core Framing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is Health Humanities defined, understood, enacted locally?</a:t>
            </a:r>
          </a:p>
          <a:p>
            <a:endParaRPr lang="en-US" dirty="0"/>
          </a:p>
          <a:p>
            <a:r>
              <a:rPr lang="en-US" dirty="0" smtClean="0"/>
              <a:t>Complexities of ethnicity, race, color, caste, tribe</a:t>
            </a:r>
          </a:p>
          <a:p>
            <a:pPr lvl="1"/>
            <a:r>
              <a:rPr lang="en-US" dirty="0" smtClean="0"/>
              <a:t>How does one capture the concept of marginalized and stigmatized phenotypic difference without privileging externally imposed conceptual frameworks?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119064"/>
            <a:ext cx="7892715" cy="1142470"/>
          </a:xfrm>
        </p:spPr>
        <p:txBody>
          <a:bodyPr/>
          <a:lstStyle/>
          <a:p>
            <a:r>
              <a:rPr lang="en-US" dirty="0" smtClean="0"/>
              <a:t>The Approach: Theoretical Underpinnings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Intersectionality: </a:t>
            </a:r>
            <a:r>
              <a:rPr lang="en-US" dirty="0" smtClean="0"/>
              <a:t>engaging poverty simultaneously with other stigmatized identity markers, however they are locally defined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Interdisciplinarity</a:t>
            </a:r>
            <a:r>
              <a:rPr lang="en-US" dirty="0" smtClean="0"/>
              <a:t>: embracing how the multiple ways of knowing offered by the humanities enriches strategies for health equity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/>
              <a:t>Interdependency: </a:t>
            </a:r>
            <a:r>
              <a:rPr lang="en-US" dirty="0"/>
              <a:t>a world that can address health inequities of the most disadvantaged in the specificity of local contexts is a healthier world for all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119064"/>
            <a:ext cx="7892715" cy="1142470"/>
          </a:xfrm>
        </p:spPr>
        <p:txBody>
          <a:bodyPr/>
          <a:lstStyle/>
          <a:p>
            <a:r>
              <a:rPr lang="en-US" dirty="0" smtClean="0"/>
              <a:t>The Approach: Cross-Cutting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Socio-political landscape</a:t>
            </a:r>
          </a:p>
          <a:p>
            <a:endParaRPr lang="en-US" dirty="0" smtClean="0"/>
          </a:p>
          <a:p>
            <a:r>
              <a:rPr lang="en-US" dirty="0" smtClean="0"/>
              <a:t>Stigma</a:t>
            </a:r>
          </a:p>
          <a:p>
            <a:endParaRPr lang="en-US" dirty="0" smtClean="0"/>
          </a:p>
          <a:p>
            <a:r>
              <a:rPr lang="en-US" dirty="0" smtClean="0"/>
              <a:t>Transnational considerations</a:t>
            </a:r>
          </a:p>
          <a:p>
            <a:pPr lvl="2"/>
            <a:r>
              <a:rPr lang="en-US" dirty="0" smtClean="0"/>
              <a:t>Immigration status</a:t>
            </a:r>
          </a:p>
          <a:p>
            <a:pPr lvl="2"/>
            <a:r>
              <a:rPr lang="en-US" dirty="0" smtClean="0"/>
              <a:t>Refugee status</a:t>
            </a:r>
          </a:p>
          <a:p>
            <a:pPr lvl="2"/>
            <a:r>
              <a:rPr lang="en-US" dirty="0" smtClean="0"/>
              <a:t>Colonial and post-colonial status</a:t>
            </a:r>
          </a:p>
          <a:p>
            <a:pPr lvl="2"/>
            <a:r>
              <a:rPr lang="en-US" dirty="0" smtClean="0"/>
              <a:t>Diaspora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257DAD1-48AB-8A4C-A054-135C0212BA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5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Content &amp;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Palgrave </a:t>
            </a:r>
            <a:r>
              <a:rPr lang="en-US" dirty="0" smtClean="0"/>
              <a:t>Handbook </a:t>
            </a:r>
            <a:r>
              <a:rPr lang="en-US" dirty="0"/>
              <a:t>of </a:t>
            </a:r>
            <a:r>
              <a:rPr lang="en-US" dirty="0" smtClean="0"/>
              <a:t>Health Humanities </a:t>
            </a:r>
            <a:r>
              <a:rPr lang="en-US" dirty="0"/>
              <a:t>&amp; Race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84935" y="2618076"/>
            <a:ext cx="47933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Audience, Purpose,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Publication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Chapter Content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Volume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P">
  <a:themeElements>
    <a:clrScheme name="Custom 3">
      <a:dk1>
        <a:sysClr val="windowText" lastClr="000000"/>
      </a:dk1>
      <a:lt1>
        <a:sysClr val="window" lastClr="FFFFFF"/>
      </a:lt1>
      <a:dk2>
        <a:srgbClr val="19223D"/>
      </a:dk2>
      <a:lt2>
        <a:srgbClr val="EEECE1"/>
      </a:lt2>
      <a:accent1>
        <a:srgbClr val="E51A2D"/>
      </a:accent1>
      <a:accent2>
        <a:srgbClr val="006EA8"/>
      </a:accent2>
      <a:accent3>
        <a:srgbClr val="687C2C"/>
      </a:accent3>
      <a:accent4>
        <a:srgbClr val="DE6221"/>
      </a:accent4>
      <a:accent5>
        <a:srgbClr val="401D50"/>
      </a:accent5>
      <a:accent6>
        <a:srgbClr val="F8CE5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8861</TotalTime>
  <Words>986</Words>
  <Application>Microsoft Office PowerPoint</Application>
  <PresentationFormat>On-screen Show (4:3)</PresentationFormat>
  <Paragraphs>171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Arila</vt:lpstr>
      <vt:lpstr>Calibri</vt:lpstr>
      <vt:lpstr>Lucida Grande CE</vt:lpstr>
      <vt:lpstr>Wingdings</vt:lpstr>
      <vt:lpstr>LEEP</vt:lpstr>
      <vt:lpstr>HEALTH HUMANITIES IN GLOBAL CONTEXT </vt:lpstr>
      <vt:lpstr>A View of the World According  to Health Inequity: Health Worker Surplus</vt:lpstr>
      <vt:lpstr>Health Worker Shortage</vt:lpstr>
      <vt:lpstr>Mortality Under Age of 5</vt:lpstr>
      <vt:lpstr>The Approach</vt:lpstr>
      <vt:lpstr>The Approach: Core Framing Concepts</vt:lpstr>
      <vt:lpstr>The Approach: Theoretical Underpinnings</vt:lpstr>
      <vt:lpstr>The Approach: Cross-Cutting Issues</vt:lpstr>
      <vt:lpstr>Content &amp; structure</vt:lpstr>
      <vt:lpstr>Content &amp; Structure:  Audience, Purpose, Style</vt:lpstr>
      <vt:lpstr>Content &amp; Structure:  Publication Formats</vt:lpstr>
      <vt:lpstr>Overall Book Structure (original concept)</vt:lpstr>
      <vt:lpstr>Chapter content</vt:lpstr>
      <vt:lpstr>I. Social and Historical Context of the Nation</vt:lpstr>
      <vt:lpstr>II. Health Humanities Approaches &amp;  Racialized Difference</vt:lpstr>
      <vt:lpstr>III. Defining marginalized &amp; stigmatized populations</vt:lpstr>
      <vt:lpstr>IV. Assessment of Health Humanities Interventions</vt:lpstr>
      <vt:lpstr>V. Recommended Reading List</vt:lpstr>
      <vt:lpstr>opportunities &amp; challenges</vt:lpstr>
      <vt:lpstr>Opportunities</vt:lpstr>
      <vt:lpstr>New Considerations/Challenges</vt:lpstr>
      <vt:lpstr>PowerPoint Presentation</vt:lpstr>
      <vt:lpstr>CASE STUDY: Myanmar and the Rohingya</vt:lpstr>
      <vt:lpstr>Google Image Search: Myanmar People</vt:lpstr>
      <vt:lpstr>Google Image Search: Rohingya of Myanmar</vt:lpstr>
      <vt:lpstr>“A Question of Race in Myanmar”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Malcomb</dc:creator>
  <cp:lastModifiedBy>Esther Jones</cp:lastModifiedBy>
  <cp:revision>608</cp:revision>
  <cp:lastPrinted>2014-08-18T19:43:04Z</cp:lastPrinted>
  <dcterms:created xsi:type="dcterms:W3CDTF">2011-09-26T16:16:04Z</dcterms:created>
  <dcterms:modified xsi:type="dcterms:W3CDTF">2018-03-22T00:14:18Z</dcterms:modified>
</cp:coreProperties>
</file>