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embedTrueTypeFonts="1"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Lst>
  <p:sldSz cy="5143500" cx="9144000"/>
  <p:notesSz cx="6858000" cy="9144000"/>
  <p:embeddedFontLst>
    <p:embeddedFont>
      <p:font typeface="Raleway"/>
      <p:regular r:id="rId16"/>
      <p:bold r:id="rId17"/>
      <p:italic r:id="rId18"/>
      <p:boldItalic r:id="rId19"/>
    </p:embeddedFont>
    <p:embeddedFont>
      <p:font typeface="Lato"/>
      <p:regular r:id="rId20"/>
      <p:bold r:id="rId21"/>
      <p:italic r:id="rId22"/>
      <p:boldItalic r:id="rId2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_rels/presentation.xml.rels><?xml version="1.0" encoding="UTF-8" standalone="yes"?><Relationships xmlns="http://schemas.openxmlformats.org/package/2006/relationships"><Relationship Id="rId20" Type="http://schemas.openxmlformats.org/officeDocument/2006/relationships/font" Target="fonts/Lato-regular.fntdata"/><Relationship Id="rId11" Type="http://schemas.openxmlformats.org/officeDocument/2006/relationships/slide" Target="slides/slide7.xml"/><Relationship Id="rId22" Type="http://schemas.openxmlformats.org/officeDocument/2006/relationships/font" Target="fonts/Lato-italic.fntdata"/><Relationship Id="rId10" Type="http://schemas.openxmlformats.org/officeDocument/2006/relationships/slide" Target="slides/slide6.xml"/><Relationship Id="rId21" Type="http://schemas.openxmlformats.org/officeDocument/2006/relationships/font" Target="fonts/Lato-bold.fntdata"/><Relationship Id="rId13" Type="http://schemas.openxmlformats.org/officeDocument/2006/relationships/slide" Target="slides/slide9.xml"/><Relationship Id="rId12" Type="http://schemas.openxmlformats.org/officeDocument/2006/relationships/slide" Target="slides/slide8.xml"/><Relationship Id="rId23" Type="http://schemas.openxmlformats.org/officeDocument/2006/relationships/font" Target="fonts/Lato-bold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font" Target="fonts/Raleway-bold.fntdata"/><Relationship Id="rId16" Type="http://schemas.openxmlformats.org/officeDocument/2006/relationships/font" Target="fonts/Raleway-regular.fntdata"/><Relationship Id="rId5" Type="http://schemas.openxmlformats.org/officeDocument/2006/relationships/slide" Target="slides/slide1.xml"/><Relationship Id="rId19" Type="http://schemas.openxmlformats.org/officeDocument/2006/relationships/font" Target="fonts/Raleway-boldItalic.fntdata"/><Relationship Id="rId6" Type="http://schemas.openxmlformats.org/officeDocument/2006/relationships/slide" Target="slides/slide2.xml"/><Relationship Id="rId18" Type="http://schemas.openxmlformats.org/officeDocument/2006/relationships/font" Target="fonts/Raleway-italic.fntdata"/><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 name="Shape 2"/>
        <p:cNvGrpSpPr/>
        <p:nvPr/>
      </p:nvGrpSpPr>
      <p:grpSpPr>
        <a:xfrm>
          <a:off x="0" y="0"/>
          <a:ext cx="0" cy="0"/>
          <a:chOff x="0" y="0"/>
          <a:chExt cx="0" cy="0"/>
        </a:xfrm>
      </p:grpSpPr>
      <p:sp>
        <p:nvSpPr>
          <p:cNvPr id="3" name="Shape 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399" cy="4114800"/>
          </a:xfrm>
          <a:prstGeom prst="rect">
            <a:avLst/>
          </a:prstGeom>
          <a:noFill/>
          <a:ln>
            <a:noFill/>
          </a:ln>
        </p:spPr>
        <p:txBody>
          <a:bodyPr anchorCtr="0" anchor="t" bIns="91425" lIns="91425" rIns="91425" tIns="91425"/>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8" name="Shape 68"/>
        <p:cNvGrpSpPr/>
        <p:nvPr/>
      </p:nvGrpSpPr>
      <p:grpSpPr>
        <a:xfrm>
          <a:off x="0" y="0"/>
          <a:ext cx="0" cy="0"/>
          <a:chOff x="0" y="0"/>
          <a:chExt cx="0" cy="0"/>
        </a:xfrm>
      </p:grpSpPr>
      <p:sp>
        <p:nvSpPr>
          <p:cNvPr id="69" name="Shape 69"/>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p:spPr>
      </p:sp>
      <p:sp>
        <p:nvSpPr>
          <p:cNvPr id="70" name="Shape 7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1" name="Shape 131"/>
        <p:cNvGrpSpPr/>
        <p:nvPr/>
      </p:nvGrpSpPr>
      <p:grpSpPr>
        <a:xfrm>
          <a:off x="0" y="0"/>
          <a:ext cx="0" cy="0"/>
          <a:chOff x="0" y="0"/>
          <a:chExt cx="0" cy="0"/>
        </a:xfrm>
      </p:grpSpPr>
      <p:sp>
        <p:nvSpPr>
          <p:cNvPr id="132" name="Shape 13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33" name="Shape 13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7" name="Shape 137"/>
        <p:cNvGrpSpPr/>
        <p:nvPr/>
      </p:nvGrpSpPr>
      <p:grpSpPr>
        <a:xfrm>
          <a:off x="0" y="0"/>
          <a:ext cx="0" cy="0"/>
          <a:chOff x="0" y="0"/>
          <a:chExt cx="0" cy="0"/>
        </a:xfrm>
      </p:grpSpPr>
      <p:sp>
        <p:nvSpPr>
          <p:cNvPr id="138" name="Shape 13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39" name="Shape 13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5" name="Shape 75"/>
        <p:cNvGrpSpPr/>
        <p:nvPr/>
      </p:nvGrpSpPr>
      <p:grpSpPr>
        <a:xfrm>
          <a:off x="0" y="0"/>
          <a:ext cx="0" cy="0"/>
          <a:chOff x="0" y="0"/>
          <a:chExt cx="0" cy="0"/>
        </a:xfrm>
      </p:grpSpPr>
      <p:sp>
        <p:nvSpPr>
          <p:cNvPr id="76" name="Shape 7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7" name="Shape 77"/>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2" name="Shape 82"/>
        <p:cNvGrpSpPr/>
        <p:nvPr/>
      </p:nvGrpSpPr>
      <p:grpSpPr>
        <a:xfrm>
          <a:off x="0" y="0"/>
          <a:ext cx="0" cy="0"/>
          <a:chOff x="0" y="0"/>
          <a:chExt cx="0" cy="0"/>
        </a:xfrm>
      </p:grpSpPr>
      <p:sp>
        <p:nvSpPr>
          <p:cNvPr id="83" name="Shape 8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4" name="Shape 84"/>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9" name="Shape 89"/>
        <p:cNvGrpSpPr/>
        <p:nvPr/>
      </p:nvGrpSpPr>
      <p:grpSpPr>
        <a:xfrm>
          <a:off x="0" y="0"/>
          <a:ext cx="0" cy="0"/>
          <a:chOff x="0" y="0"/>
          <a:chExt cx="0" cy="0"/>
        </a:xfrm>
      </p:grpSpPr>
      <p:sp>
        <p:nvSpPr>
          <p:cNvPr id="90" name="Shape 9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1" name="Shape 9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rPr lang="en"/>
              <a:t>van Gogh takes a new job as a teacher and works with a Methodist minister. He delivers his first Sunday sermon in October. As his religious fervor increases, his physical and mental state decreases.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6" name="Shape 96"/>
        <p:cNvGrpSpPr/>
        <p:nvPr/>
      </p:nvGrpSpPr>
      <p:grpSpPr>
        <a:xfrm>
          <a:off x="0" y="0"/>
          <a:ext cx="0" cy="0"/>
          <a:chOff x="0" y="0"/>
          <a:chExt cx="0" cy="0"/>
        </a:xfrm>
      </p:grpSpPr>
      <p:sp>
        <p:nvSpPr>
          <p:cNvPr id="97" name="Shape 9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8" name="Shape 98"/>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rPr lang="en"/>
              <a:t>van Gogh moves to Borinage, Belgium to help the coal-miners. He lives in extreme poverty. His superiors fire him because his religious and helping behavior is too extreme. Thus he suffers depression because he thinks he failed the miners.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3" name="Shape 103"/>
        <p:cNvGrpSpPr/>
        <p:nvPr/>
      </p:nvGrpSpPr>
      <p:grpSpPr>
        <a:xfrm>
          <a:off x="0" y="0"/>
          <a:ext cx="0" cy="0"/>
          <a:chOff x="0" y="0"/>
          <a:chExt cx="0" cy="0"/>
        </a:xfrm>
      </p:grpSpPr>
      <p:sp>
        <p:nvSpPr>
          <p:cNvPr id="104" name="Shape 10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5" name="Shape 10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rPr lang="en"/>
              <a:t>van Gogh experiments more with colors and becomes extremely interested in Japanese woodcuts.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0" name="Shape 110"/>
        <p:cNvGrpSpPr/>
        <p:nvPr/>
      </p:nvGrpSpPr>
      <p:grpSpPr>
        <a:xfrm>
          <a:off x="0" y="0"/>
          <a:ext cx="0" cy="0"/>
          <a:chOff x="0" y="0"/>
          <a:chExt cx="0" cy="0"/>
        </a:xfrm>
      </p:grpSpPr>
      <p:sp>
        <p:nvSpPr>
          <p:cNvPr id="111" name="Shape 11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12" name="Shape 11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rPr lang="en"/>
              <a:t>van Gogh moves into the “Yellow House” where he hopes to establish an artists’ community. He is extremely productive while living there and paints many of his most famous works. His friend Paul Gauguin comes to help build the artists’ community but they endlessly fight about art and Gauguin leaves. van Gogh loses his mind and cuts off his ear.</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7" name="Shape 117"/>
        <p:cNvGrpSpPr/>
        <p:nvPr/>
      </p:nvGrpSpPr>
      <p:grpSpPr>
        <a:xfrm>
          <a:off x="0" y="0"/>
          <a:ext cx="0" cy="0"/>
          <a:chOff x="0" y="0"/>
          <a:chExt cx="0" cy="0"/>
        </a:xfrm>
      </p:grpSpPr>
      <p:sp>
        <p:nvSpPr>
          <p:cNvPr id="118" name="Shape 11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19" name="Shape 11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rPr lang="en"/>
              <a:t>van Gogh’s mental state fluctuates from being calm to hallucinating/delusional. He tries to poison himself by eating his own paints. He realizes he only gets mental attacks when he paints outside, so he confines himself to paint indoors.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4" name="Shape 124"/>
        <p:cNvGrpSpPr/>
        <p:nvPr/>
      </p:nvGrpSpPr>
      <p:grpSpPr>
        <a:xfrm>
          <a:off x="0" y="0"/>
          <a:ext cx="0" cy="0"/>
          <a:chOff x="0" y="0"/>
          <a:chExt cx="0" cy="0"/>
        </a:xfrm>
      </p:grpSpPr>
      <p:sp>
        <p:nvSpPr>
          <p:cNvPr id="125" name="Shape 12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26" name="Shape 12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rPr lang="en"/>
              <a:t>After a serious mental attack, van Gogh moves closer to his brother Theo so a doctor can watch over him. Theo’s wife has a new baby and van Gogh seems happy spending time with his brother and nephew. But Theo’s health is getting worse and he’s struggling with financial problems. van Gogh feels like he’s a burden to Theo and his family and feels responsible for the financial problems, so his mental state plummets. Then he tries to kill himself. He staggers home and tells no one of the bullet. Doctors say the bullet can’t be removed so van Gogh slowly dies while laying in bed and Theo cradling him. His coffin is covered in sunflowers that van Gogh loved so much.</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bg>
      <p:bgPr>
        <a:solidFill>
          <a:schemeClr val="dk1"/>
        </a:solidFill>
      </p:bgPr>
    </p:bg>
    <p:spTree>
      <p:nvGrpSpPr>
        <p:cNvPr id="9" name="Shape 9"/>
        <p:cNvGrpSpPr/>
        <p:nvPr/>
      </p:nvGrpSpPr>
      <p:grpSpPr>
        <a:xfrm>
          <a:off x="0" y="0"/>
          <a:ext cx="0" cy="0"/>
          <a:chOff x="0" y="0"/>
          <a:chExt cx="0" cy="0"/>
        </a:xfrm>
      </p:grpSpPr>
      <p:cxnSp>
        <p:nvCxnSpPr>
          <p:cNvPr id="10" name="Shape 10"/>
          <p:cNvCxnSpPr/>
          <p:nvPr/>
        </p:nvCxnSpPr>
        <p:spPr>
          <a:xfrm>
            <a:off x="2477724" y="415650"/>
            <a:ext cx="6244199" cy="0"/>
          </a:xfrm>
          <a:prstGeom prst="straightConnector1">
            <a:avLst/>
          </a:prstGeom>
          <a:noFill/>
          <a:ln cap="flat" cmpd="sng" w="38100">
            <a:solidFill>
              <a:schemeClr val="lt1"/>
            </a:solidFill>
            <a:prstDash val="solid"/>
            <a:round/>
            <a:headEnd len="med" w="med" type="none"/>
            <a:tailEnd len="med" w="med" type="none"/>
          </a:ln>
        </p:spPr>
      </p:cxnSp>
      <p:cxnSp>
        <p:nvCxnSpPr>
          <p:cNvPr id="11" name="Shape 11"/>
          <p:cNvCxnSpPr/>
          <p:nvPr/>
        </p:nvCxnSpPr>
        <p:spPr>
          <a:xfrm>
            <a:off x="2477724" y="4740000"/>
            <a:ext cx="6244199" cy="0"/>
          </a:xfrm>
          <a:prstGeom prst="straightConnector1">
            <a:avLst/>
          </a:prstGeom>
          <a:noFill/>
          <a:ln cap="flat" cmpd="sng" w="19050">
            <a:solidFill>
              <a:schemeClr val="lt1"/>
            </a:solidFill>
            <a:prstDash val="solid"/>
            <a:round/>
            <a:headEnd len="med" w="med" type="none"/>
            <a:tailEnd len="med" w="med" type="none"/>
          </a:ln>
        </p:spPr>
      </p:cxnSp>
      <p:cxnSp>
        <p:nvCxnSpPr>
          <p:cNvPr id="12" name="Shape 12"/>
          <p:cNvCxnSpPr/>
          <p:nvPr/>
        </p:nvCxnSpPr>
        <p:spPr>
          <a:xfrm>
            <a:off x="425198" y="415650"/>
            <a:ext cx="183299" cy="0"/>
          </a:xfrm>
          <a:prstGeom prst="straightConnector1">
            <a:avLst/>
          </a:prstGeom>
          <a:noFill/>
          <a:ln cap="flat" cmpd="sng" w="19050">
            <a:solidFill>
              <a:schemeClr val="lt1"/>
            </a:solidFill>
            <a:prstDash val="solid"/>
            <a:round/>
            <a:headEnd len="med" w="med" type="none"/>
            <a:tailEnd len="med" w="med" type="none"/>
          </a:ln>
        </p:spPr>
      </p:cxnSp>
      <p:sp>
        <p:nvSpPr>
          <p:cNvPr id="13" name="Shape 13"/>
          <p:cNvSpPr txBox="1"/>
          <p:nvPr>
            <p:ph type="ctrTitle"/>
          </p:nvPr>
        </p:nvSpPr>
        <p:spPr>
          <a:xfrm>
            <a:off x="2371725" y="630225"/>
            <a:ext cx="6331500" cy="1541999"/>
          </a:xfrm>
          <a:prstGeom prst="rect">
            <a:avLst/>
          </a:prstGeom>
        </p:spPr>
        <p:txBody>
          <a:bodyPr anchorCtr="0" anchor="t" bIns="91425" lIns="91425" rIns="91425" tIns="91425"/>
          <a:lstStyle>
            <a:lvl1pPr lvl="0">
              <a:spcBef>
                <a:spcPts val="0"/>
              </a:spcBef>
              <a:buClr>
                <a:schemeClr val="lt1"/>
              </a:buClr>
              <a:buSzPct val="100000"/>
              <a:defRPr sz="4800">
                <a:solidFill>
                  <a:schemeClr val="lt1"/>
                </a:solidFill>
              </a:defRPr>
            </a:lvl1pPr>
            <a:lvl2pPr lvl="1">
              <a:spcBef>
                <a:spcPts val="0"/>
              </a:spcBef>
              <a:buClr>
                <a:schemeClr val="lt1"/>
              </a:buClr>
              <a:buSzPct val="100000"/>
              <a:defRPr sz="4800">
                <a:solidFill>
                  <a:schemeClr val="lt1"/>
                </a:solidFill>
              </a:defRPr>
            </a:lvl2pPr>
            <a:lvl3pPr lvl="2">
              <a:spcBef>
                <a:spcPts val="0"/>
              </a:spcBef>
              <a:buClr>
                <a:schemeClr val="lt1"/>
              </a:buClr>
              <a:buSzPct val="100000"/>
              <a:defRPr sz="4800">
                <a:solidFill>
                  <a:schemeClr val="lt1"/>
                </a:solidFill>
              </a:defRPr>
            </a:lvl3pPr>
            <a:lvl4pPr lvl="3">
              <a:spcBef>
                <a:spcPts val="0"/>
              </a:spcBef>
              <a:buClr>
                <a:schemeClr val="lt1"/>
              </a:buClr>
              <a:buSzPct val="100000"/>
              <a:defRPr sz="4800">
                <a:solidFill>
                  <a:schemeClr val="lt1"/>
                </a:solidFill>
              </a:defRPr>
            </a:lvl4pPr>
            <a:lvl5pPr lvl="4">
              <a:spcBef>
                <a:spcPts val="0"/>
              </a:spcBef>
              <a:buClr>
                <a:schemeClr val="lt1"/>
              </a:buClr>
              <a:buSzPct val="100000"/>
              <a:defRPr sz="4800">
                <a:solidFill>
                  <a:schemeClr val="lt1"/>
                </a:solidFill>
              </a:defRPr>
            </a:lvl5pPr>
            <a:lvl6pPr lvl="5">
              <a:spcBef>
                <a:spcPts val="0"/>
              </a:spcBef>
              <a:buClr>
                <a:schemeClr val="lt1"/>
              </a:buClr>
              <a:buSzPct val="100000"/>
              <a:defRPr sz="4800">
                <a:solidFill>
                  <a:schemeClr val="lt1"/>
                </a:solidFill>
              </a:defRPr>
            </a:lvl6pPr>
            <a:lvl7pPr lvl="6">
              <a:spcBef>
                <a:spcPts val="0"/>
              </a:spcBef>
              <a:buClr>
                <a:schemeClr val="lt1"/>
              </a:buClr>
              <a:buSzPct val="100000"/>
              <a:defRPr sz="4800">
                <a:solidFill>
                  <a:schemeClr val="lt1"/>
                </a:solidFill>
              </a:defRPr>
            </a:lvl7pPr>
            <a:lvl8pPr lvl="7">
              <a:spcBef>
                <a:spcPts val="0"/>
              </a:spcBef>
              <a:buClr>
                <a:schemeClr val="lt1"/>
              </a:buClr>
              <a:buSzPct val="100000"/>
              <a:defRPr sz="4800">
                <a:solidFill>
                  <a:schemeClr val="lt1"/>
                </a:solidFill>
              </a:defRPr>
            </a:lvl8pPr>
            <a:lvl9pPr lvl="8">
              <a:spcBef>
                <a:spcPts val="0"/>
              </a:spcBef>
              <a:buClr>
                <a:schemeClr val="lt1"/>
              </a:buClr>
              <a:buSzPct val="100000"/>
              <a:defRPr sz="4800">
                <a:solidFill>
                  <a:schemeClr val="lt1"/>
                </a:solidFill>
              </a:defRPr>
            </a:lvl9pPr>
          </a:lstStyle>
          <a:p/>
        </p:txBody>
      </p:sp>
      <p:sp>
        <p:nvSpPr>
          <p:cNvPr id="14" name="Shape 14"/>
          <p:cNvSpPr txBox="1"/>
          <p:nvPr>
            <p:ph idx="1" type="subTitle"/>
          </p:nvPr>
        </p:nvSpPr>
        <p:spPr>
          <a:xfrm>
            <a:off x="2390266" y="3238450"/>
            <a:ext cx="6331500" cy="1241699"/>
          </a:xfrm>
          <a:prstGeom prst="rect">
            <a:avLst/>
          </a:prstGeom>
        </p:spPr>
        <p:txBody>
          <a:bodyPr anchorCtr="0" anchor="b" bIns="91425" lIns="91425" rIns="91425" tIns="91425"/>
          <a:lstStyle>
            <a:lvl1pPr lvl="0">
              <a:lnSpc>
                <a:spcPct val="100000"/>
              </a:lnSpc>
              <a:spcBef>
                <a:spcPts val="0"/>
              </a:spcBef>
              <a:spcAft>
                <a:spcPts val="0"/>
              </a:spcAft>
              <a:buClr>
                <a:schemeClr val="lt1"/>
              </a:buClr>
              <a:buNone/>
              <a:defRPr>
                <a:solidFill>
                  <a:schemeClr val="lt1"/>
                </a:solidFill>
              </a:defRPr>
            </a:lvl1pPr>
            <a:lvl2pPr lvl="1">
              <a:lnSpc>
                <a:spcPct val="100000"/>
              </a:lnSpc>
              <a:spcBef>
                <a:spcPts val="0"/>
              </a:spcBef>
              <a:spcAft>
                <a:spcPts val="0"/>
              </a:spcAft>
              <a:buClr>
                <a:schemeClr val="lt1"/>
              </a:buClr>
              <a:buSzPct val="100000"/>
              <a:buNone/>
              <a:defRPr sz="1800">
                <a:solidFill>
                  <a:schemeClr val="lt1"/>
                </a:solidFill>
              </a:defRPr>
            </a:lvl2pPr>
            <a:lvl3pPr lvl="2">
              <a:lnSpc>
                <a:spcPct val="100000"/>
              </a:lnSpc>
              <a:spcBef>
                <a:spcPts val="0"/>
              </a:spcBef>
              <a:spcAft>
                <a:spcPts val="0"/>
              </a:spcAft>
              <a:buClr>
                <a:schemeClr val="lt1"/>
              </a:buClr>
              <a:buSzPct val="100000"/>
              <a:buNone/>
              <a:defRPr sz="1800">
                <a:solidFill>
                  <a:schemeClr val="lt1"/>
                </a:solidFill>
              </a:defRPr>
            </a:lvl3pPr>
            <a:lvl4pPr lvl="3">
              <a:lnSpc>
                <a:spcPct val="100000"/>
              </a:lnSpc>
              <a:spcBef>
                <a:spcPts val="0"/>
              </a:spcBef>
              <a:spcAft>
                <a:spcPts val="0"/>
              </a:spcAft>
              <a:buClr>
                <a:schemeClr val="lt1"/>
              </a:buClr>
              <a:buSzPct val="100000"/>
              <a:buNone/>
              <a:defRPr sz="1800">
                <a:solidFill>
                  <a:schemeClr val="lt1"/>
                </a:solidFill>
              </a:defRPr>
            </a:lvl4pPr>
            <a:lvl5pPr lvl="4">
              <a:lnSpc>
                <a:spcPct val="100000"/>
              </a:lnSpc>
              <a:spcBef>
                <a:spcPts val="0"/>
              </a:spcBef>
              <a:spcAft>
                <a:spcPts val="0"/>
              </a:spcAft>
              <a:buClr>
                <a:schemeClr val="lt1"/>
              </a:buClr>
              <a:buSzPct val="100000"/>
              <a:buNone/>
              <a:defRPr sz="1800">
                <a:solidFill>
                  <a:schemeClr val="lt1"/>
                </a:solidFill>
              </a:defRPr>
            </a:lvl5pPr>
            <a:lvl6pPr lvl="5">
              <a:lnSpc>
                <a:spcPct val="100000"/>
              </a:lnSpc>
              <a:spcBef>
                <a:spcPts val="0"/>
              </a:spcBef>
              <a:spcAft>
                <a:spcPts val="0"/>
              </a:spcAft>
              <a:buClr>
                <a:schemeClr val="lt1"/>
              </a:buClr>
              <a:buSzPct val="100000"/>
              <a:buNone/>
              <a:defRPr sz="1800">
                <a:solidFill>
                  <a:schemeClr val="lt1"/>
                </a:solidFill>
              </a:defRPr>
            </a:lvl6pPr>
            <a:lvl7pPr lvl="6">
              <a:lnSpc>
                <a:spcPct val="100000"/>
              </a:lnSpc>
              <a:spcBef>
                <a:spcPts val="0"/>
              </a:spcBef>
              <a:spcAft>
                <a:spcPts val="0"/>
              </a:spcAft>
              <a:buClr>
                <a:schemeClr val="lt1"/>
              </a:buClr>
              <a:buSzPct val="100000"/>
              <a:buNone/>
              <a:defRPr sz="1800">
                <a:solidFill>
                  <a:schemeClr val="lt1"/>
                </a:solidFill>
              </a:defRPr>
            </a:lvl7pPr>
            <a:lvl8pPr lvl="7">
              <a:lnSpc>
                <a:spcPct val="100000"/>
              </a:lnSpc>
              <a:spcBef>
                <a:spcPts val="0"/>
              </a:spcBef>
              <a:spcAft>
                <a:spcPts val="0"/>
              </a:spcAft>
              <a:buClr>
                <a:schemeClr val="lt1"/>
              </a:buClr>
              <a:buSzPct val="100000"/>
              <a:buNone/>
              <a:defRPr sz="1800">
                <a:solidFill>
                  <a:schemeClr val="lt1"/>
                </a:solidFill>
              </a:defRPr>
            </a:lvl8pPr>
            <a:lvl9pPr lvl="8">
              <a:lnSpc>
                <a:spcPct val="100000"/>
              </a:lnSpc>
              <a:spcBef>
                <a:spcPts val="0"/>
              </a:spcBef>
              <a:spcAft>
                <a:spcPts val="0"/>
              </a:spcAft>
              <a:buClr>
                <a:schemeClr val="lt1"/>
              </a:buClr>
              <a:buSzPct val="100000"/>
              <a:buNone/>
              <a:defRPr sz="1800">
                <a:solidFill>
                  <a:schemeClr val="lt1"/>
                </a:solidFill>
              </a:defRPr>
            </a:lvl9pPr>
          </a:lstStyle>
          <a:p/>
        </p:txBody>
      </p:sp>
      <p:sp>
        <p:nvSpPr>
          <p:cNvPr id="15" name="Shape 15"/>
          <p:cNvSpPr txBox="1"/>
          <p:nvPr>
            <p:ph idx="12" type="sldNum"/>
          </p:nvPr>
        </p:nvSpPr>
        <p:spPr>
          <a:xfrm>
            <a:off x="8497999" y="4688758"/>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solidFill>
                  <a:schemeClr val="lt1"/>
                </a:solidFill>
              </a:rPr>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ig number">
    <p:spTree>
      <p:nvGrpSpPr>
        <p:cNvPr id="60" name="Shape 60"/>
        <p:cNvGrpSpPr/>
        <p:nvPr/>
      </p:nvGrpSpPr>
      <p:grpSpPr>
        <a:xfrm>
          <a:off x="0" y="0"/>
          <a:ext cx="0" cy="0"/>
          <a:chOff x="0" y="0"/>
          <a:chExt cx="0" cy="0"/>
        </a:xfrm>
      </p:grpSpPr>
      <p:cxnSp>
        <p:nvCxnSpPr>
          <p:cNvPr id="61" name="Shape 61"/>
          <p:cNvCxnSpPr/>
          <p:nvPr/>
        </p:nvCxnSpPr>
        <p:spPr>
          <a:xfrm>
            <a:off x="425200" y="4740000"/>
            <a:ext cx="8296799" cy="0"/>
          </a:xfrm>
          <a:prstGeom prst="straightConnector1">
            <a:avLst/>
          </a:prstGeom>
          <a:noFill/>
          <a:ln cap="flat" cmpd="sng" w="19050">
            <a:solidFill>
              <a:schemeClr val="dk2"/>
            </a:solidFill>
            <a:prstDash val="solid"/>
            <a:round/>
            <a:headEnd len="med" w="med" type="none"/>
            <a:tailEnd len="med" w="med" type="none"/>
          </a:ln>
        </p:spPr>
      </p:cxnSp>
      <p:cxnSp>
        <p:nvCxnSpPr>
          <p:cNvPr id="62" name="Shape 62"/>
          <p:cNvCxnSpPr/>
          <p:nvPr/>
        </p:nvCxnSpPr>
        <p:spPr>
          <a:xfrm>
            <a:off x="425200" y="415650"/>
            <a:ext cx="8296799" cy="0"/>
          </a:xfrm>
          <a:prstGeom prst="straightConnector1">
            <a:avLst/>
          </a:prstGeom>
          <a:noFill/>
          <a:ln cap="flat" cmpd="sng" w="38100">
            <a:solidFill>
              <a:schemeClr val="dk2"/>
            </a:solidFill>
            <a:prstDash val="solid"/>
            <a:round/>
            <a:headEnd len="med" w="med" type="none"/>
            <a:tailEnd len="med" w="med" type="none"/>
          </a:ln>
        </p:spPr>
      </p:cxnSp>
      <p:sp>
        <p:nvSpPr>
          <p:cNvPr id="63" name="Shape 63"/>
          <p:cNvSpPr txBox="1"/>
          <p:nvPr>
            <p:ph type="title"/>
          </p:nvPr>
        </p:nvSpPr>
        <p:spPr>
          <a:xfrm>
            <a:off x="853950" y="1304850"/>
            <a:ext cx="7436099" cy="1538399"/>
          </a:xfrm>
          <a:prstGeom prst="rect">
            <a:avLst/>
          </a:prstGeom>
        </p:spPr>
        <p:txBody>
          <a:bodyPr anchorCtr="0" anchor="ctr" bIns="91425" lIns="91425" rIns="91425" tIns="91425"/>
          <a:lstStyle>
            <a:lvl1pPr lvl="0" algn="ctr">
              <a:spcBef>
                <a:spcPts val="0"/>
              </a:spcBef>
              <a:buClr>
                <a:schemeClr val="dk1"/>
              </a:buClr>
              <a:buSzPct val="100000"/>
              <a:buFont typeface="Lato"/>
              <a:defRPr sz="9600">
                <a:solidFill>
                  <a:schemeClr val="dk1"/>
                </a:solidFill>
                <a:latin typeface="Lato"/>
                <a:ea typeface="Lato"/>
                <a:cs typeface="Lato"/>
                <a:sym typeface="Lato"/>
              </a:defRPr>
            </a:lvl1pPr>
            <a:lvl2pPr lvl="1" algn="ctr">
              <a:spcBef>
                <a:spcPts val="0"/>
              </a:spcBef>
              <a:buClr>
                <a:schemeClr val="dk1"/>
              </a:buClr>
              <a:buSzPct val="100000"/>
              <a:buFont typeface="Lato"/>
              <a:defRPr sz="9600">
                <a:solidFill>
                  <a:schemeClr val="dk1"/>
                </a:solidFill>
                <a:latin typeface="Lato"/>
                <a:ea typeface="Lato"/>
                <a:cs typeface="Lato"/>
                <a:sym typeface="Lato"/>
              </a:defRPr>
            </a:lvl2pPr>
            <a:lvl3pPr lvl="2" algn="ctr">
              <a:spcBef>
                <a:spcPts val="0"/>
              </a:spcBef>
              <a:buClr>
                <a:schemeClr val="dk1"/>
              </a:buClr>
              <a:buSzPct val="100000"/>
              <a:buFont typeface="Lato"/>
              <a:defRPr sz="9600">
                <a:solidFill>
                  <a:schemeClr val="dk1"/>
                </a:solidFill>
                <a:latin typeface="Lato"/>
                <a:ea typeface="Lato"/>
                <a:cs typeface="Lato"/>
                <a:sym typeface="Lato"/>
              </a:defRPr>
            </a:lvl3pPr>
            <a:lvl4pPr lvl="3" algn="ctr">
              <a:spcBef>
                <a:spcPts val="0"/>
              </a:spcBef>
              <a:buClr>
                <a:schemeClr val="dk1"/>
              </a:buClr>
              <a:buSzPct val="100000"/>
              <a:buFont typeface="Lato"/>
              <a:defRPr sz="9600">
                <a:solidFill>
                  <a:schemeClr val="dk1"/>
                </a:solidFill>
                <a:latin typeface="Lato"/>
                <a:ea typeface="Lato"/>
                <a:cs typeface="Lato"/>
                <a:sym typeface="Lato"/>
              </a:defRPr>
            </a:lvl4pPr>
            <a:lvl5pPr lvl="4" algn="ctr">
              <a:spcBef>
                <a:spcPts val="0"/>
              </a:spcBef>
              <a:buClr>
                <a:schemeClr val="dk1"/>
              </a:buClr>
              <a:buSzPct val="100000"/>
              <a:buFont typeface="Lato"/>
              <a:defRPr sz="9600">
                <a:solidFill>
                  <a:schemeClr val="dk1"/>
                </a:solidFill>
                <a:latin typeface="Lato"/>
                <a:ea typeface="Lato"/>
                <a:cs typeface="Lato"/>
                <a:sym typeface="Lato"/>
              </a:defRPr>
            </a:lvl5pPr>
            <a:lvl6pPr lvl="5" algn="ctr">
              <a:spcBef>
                <a:spcPts val="0"/>
              </a:spcBef>
              <a:buClr>
                <a:schemeClr val="dk1"/>
              </a:buClr>
              <a:buSzPct val="100000"/>
              <a:buFont typeface="Lato"/>
              <a:defRPr sz="9600">
                <a:solidFill>
                  <a:schemeClr val="dk1"/>
                </a:solidFill>
                <a:latin typeface="Lato"/>
                <a:ea typeface="Lato"/>
                <a:cs typeface="Lato"/>
                <a:sym typeface="Lato"/>
              </a:defRPr>
            </a:lvl6pPr>
            <a:lvl7pPr lvl="6" algn="ctr">
              <a:spcBef>
                <a:spcPts val="0"/>
              </a:spcBef>
              <a:buClr>
                <a:schemeClr val="dk1"/>
              </a:buClr>
              <a:buSzPct val="100000"/>
              <a:buFont typeface="Lato"/>
              <a:defRPr sz="9600">
                <a:solidFill>
                  <a:schemeClr val="dk1"/>
                </a:solidFill>
                <a:latin typeface="Lato"/>
                <a:ea typeface="Lato"/>
                <a:cs typeface="Lato"/>
                <a:sym typeface="Lato"/>
              </a:defRPr>
            </a:lvl7pPr>
            <a:lvl8pPr lvl="7" algn="ctr">
              <a:spcBef>
                <a:spcPts val="0"/>
              </a:spcBef>
              <a:buClr>
                <a:schemeClr val="dk1"/>
              </a:buClr>
              <a:buSzPct val="100000"/>
              <a:buFont typeface="Lato"/>
              <a:defRPr sz="9600">
                <a:solidFill>
                  <a:schemeClr val="dk1"/>
                </a:solidFill>
                <a:latin typeface="Lato"/>
                <a:ea typeface="Lato"/>
                <a:cs typeface="Lato"/>
                <a:sym typeface="Lato"/>
              </a:defRPr>
            </a:lvl8pPr>
            <a:lvl9pPr lvl="8" algn="ctr">
              <a:spcBef>
                <a:spcPts val="0"/>
              </a:spcBef>
              <a:buClr>
                <a:schemeClr val="dk1"/>
              </a:buClr>
              <a:buSzPct val="100000"/>
              <a:buFont typeface="Lato"/>
              <a:defRPr sz="9600">
                <a:solidFill>
                  <a:schemeClr val="dk1"/>
                </a:solidFill>
                <a:latin typeface="Lato"/>
                <a:ea typeface="Lato"/>
                <a:cs typeface="Lato"/>
                <a:sym typeface="Lato"/>
              </a:defRPr>
            </a:lvl9pPr>
          </a:lstStyle>
          <a:p/>
        </p:txBody>
      </p:sp>
      <p:sp>
        <p:nvSpPr>
          <p:cNvPr id="64" name="Shape 64"/>
          <p:cNvSpPr txBox="1"/>
          <p:nvPr>
            <p:ph idx="1" type="body"/>
          </p:nvPr>
        </p:nvSpPr>
        <p:spPr>
          <a:xfrm>
            <a:off x="853950" y="2919450"/>
            <a:ext cx="7436099" cy="1071599"/>
          </a:xfrm>
          <a:prstGeom prst="rect">
            <a:avLst/>
          </a:prstGeom>
        </p:spPr>
        <p:txBody>
          <a:bodyPr anchorCtr="0" anchor="t" bIns="91425" lIns="91425" rIns="91425" tIns="91425"/>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p:txBody>
      </p:sp>
      <p:sp>
        <p:nvSpPr>
          <p:cNvPr id="65" name="Shape 65"/>
          <p:cNvSpPr txBox="1"/>
          <p:nvPr>
            <p:ph idx="12" type="sldNum"/>
          </p:nvPr>
        </p:nvSpPr>
        <p:spPr>
          <a:xfrm>
            <a:off x="8497999" y="4688758"/>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66" name="Shape 66"/>
        <p:cNvGrpSpPr/>
        <p:nvPr/>
      </p:nvGrpSpPr>
      <p:grpSpPr>
        <a:xfrm>
          <a:off x="0" y="0"/>
          <a:ext cx="0" cy="0"/>
          <a:chOff x="0" y="0"/>
          <a:chExt cx="0" cy="0"/>
        </a:xfrm>
      </p:grpSpPr>
      <p:sp>
        <p:nvSpPr>
          <p:cNvPr id="67" name="Shape 67"/>
          <p:cNvSpPr txBox="1"/>
          <p:nvPr>
            <p:ph idx="12" type="sldNum"/>
          </p:nvPr>
        </p:nvSpPr>
        <p:spPr>
          <a:xfrm>
            <a:off x="8497999" y="4688758"/>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bg>
      <p:bgPr>
        <a:solidFill>
          <a:schemeClr val="dk1"/>
        </a:solidFill>
      </p:bgPr>
    </p:bg>
    <p:spTree>
      <p:nvGrpSpPr>
        <p:cNvPr id="16" name="Shape 16"/>
        <p:cNvGrpSpPr/>
        <p:nvPr/>
      </p:nvGrpSpPr>
      <p:grpSpPr>
        <a:xfrm>
          <a:off x="0" y="0"/>
          <a:ext cx="0" cy="0"/>
          <a:chOff x="0" y="0"/>
          <a:chExt cx="0" cy="0"/>
        </a:xfrm>
      </p:grpSpPr>
      <p:cxnSp>
        <p:nvCxnSpPr>
          <p:cNvPr id="17" name="Shape 17"/>
          <p:cNvCxnSpPr/>
          <p:nvPr/>
        </p:nvCxnSpPr>
        <p:spPr>
          <a:xfrm>
            <a:off x="425200" y="415650"/>
            <a:ext cx="8296799" cy="0"/>
          </a:xfrm>
          <a:prstGeom prst="straightConnector1">
            <a:avLst/>
          </a:prstGeom>
          <a:noFill/>
          <a:ln cap="flat" cmpd="sng" w="38100">
            <a:solidFill>
              <a:schemeClr val="lt1"/>
            </a:solidFill>
            <a:prstDash val="solid"/>
            <a:round/>
            <a:headEnd len="med" w="med" type="none"/>
            <a:tailEnd len="med" w="med" type="none"/>
          </a:ln>
        </p:spPr>
      </p:cxnSp>
      <p:cxnSp>
        <p:nvCxnSpPr>
          <p:cNvPr id="18" name="Shape 18"/>
          <p:cNvCxnSpPr/>
          <p:nvPr/>
        </p:nvCxnSpPr>
        <p:spPr>
          <a:xfrm>
            <a:off x="425200" y="4740000"/>
            <a:ext cx="8296799" cy="0"/>
          </a:xfrm>
          <a:prstGeom prst="straightConnector1">
            <a:avLst/>
          </a:prstGeom>
          <a:noFill/>
          <a:ln cap="flat" cmpd="sng" w="19050">
            <a:solidFill>
              <a:schemeClr val="lt1"/>
            </a:solidFill>
            <a:prstDash val="solid"/>
            <a:round/>
            <a:headEnd len="med" w="med" type="none"/>
            <a:tailEnd len="med" w="med" type="none"/>
          </a:ln>
        </p:spPr>
      </p:cxnSp>
      <p:sp>
        <p:nvSpPr>
          <p:cNvPr id="19" name="Shape 19"/>
          <p:cNvSpPr txBox="1"/>
          <p:nvPr>
            <p:ph type="title"/>
          </p:nvPr>
        </p:nvSpPr>
        <p:spPr>
          <a:xfrm>
            <a:off x="406425" y="1806825"/>
            <a:ext cx="8296799" cy="1541999"/>
          </a:xfrm>
          <a:prstGeom prst="rect">
            <a:avLst/>
          </a:prstGeom>
        </p:spPr>
        <p:txBody>
          <a:bodyPr anchorCtr="0" anchor="ctr" bIns="91425" lIns="91425" rIns="91425" tIns="91425"/>
          <a:lstStyle>
            <a:lvl1pPr lvl="0" algn="ctr">
              <a:spcBef>
                <a:spcPts val="0"/>
              </a:spcBef>
              <a:buClr>
                <a:schemeClr val="lt1"/>
              </a:buClr>
              <a:buSzPct val="100000"/>
              <a:defRPr sz="4800">
                <a:solidFill>
                  <a:schemeClr val="lt1"/>
                </a:solidFill>
              </a:defRPr>
            </a:lvl1pPr>
            <a:lvl2pPr lvl="1" algn="ctr">
              <a:spcBef>
                <a:spcPts val="0"/>
              </a:spcBef>
              <a:buClr>
                <a:schemeClr val="lt1"/>
              </a:buClr>
              <a:buSzPct val="100000"/>
              <a:defRPr sz="4800">
                <a:solidFill>
                  <a:schemeClr val="lt1"/>
                </a:solidFill>
              </a:defRPr>
            </a:lvl2pPr>
            <a:lvl3pPr lvl="2" algn="ctr">
              <a:spcBef>
                <a:spcPts val="0"/>
              </a:spcBef>
              <a:buClr>
                <a:schemeClr val="lt1"/>
              </a:buClr>
              <a:buSzPct val="100000"/>
              <a:defRPr sz="4800">
                <a:solidFill>
                  <a:schemeClr val="lt1"/>
                </a:solidFill>
              </a:defRPr>
            </a:lvl3pPr>
            <a:lvl4pPr lvl="3" algn="ctr">
              <a:spcBef>
                <a:spcPts val="0"/>
              </a:spcBef>
              <a:buClr>
                <a:schemeClr val="lt1"/>
              </a:buClr>
              <a:buSzPct val="100000"/>
              <a:defRPr sz="4800">
                <a:solidFill>
                  <a:schemeClr val="lt1"/>
                </a:solidFill>
              </a:defRPr>
            </a:lvl4pPr>
            <a:lvl5pPr lvl="4" algn="ctr">
              <a:spcBef>
                <a:spcPts val="0"/>
              </a:spcBef>
              <a:buClr>
                <a:schemeClr val="lt1"/>
              </a:buClr>
              <a:buSzPct val="100000"/>
              <a:defRPr sz="4800">
                <a:solidFill>
                  <a:schemeClr val="lt1"/>
                </a:solidFill>
              </a:defRPr>
            </a:lvl5pPr>
            <a:lvl6pPr lvl="5" algn="ctr">
              <a:spcBef>
                <a:spcPts val="0"/>
              </a:spcBef>
              <a:buClr>
                <a:schemeClr val="lt1"/>
              </a:buClr>
              <a:buSzPct val="100000"/>
              <a:defRPr sz="4800">
                <a:solidFill>
                  <a:schemeClr val="lt1"/>
                </a:solidFill>
              </a:defRPr>
            </a:lvl6pPr>
            <a:lvl7pPr lvl="6" algn="ctr">
              <a:spcBef>
                <a:spcPts val="0"/>
              </a:spcBef>
              <a:buClr>
                <a:schemeClr val="lt1"/>
              </a:buClr>
              <a:buSzPct val="100000"/>
              <a:defRPr sz="4800">
                <a:solidFill>
                  <a:schemeClr val="lt1"/>
                </a:solidFill>
              </a:defRPr>
            </a:lvl7pPr>
            <a:lvl8pPr lvl="7" algn="ctr">
              <a:spcBef>
                <a:spcPts val="0"/>
              </a:spcBef>
              <a:buClr>
                <a:schemeClr val="lt1"/>
              </a:buClr>
              <a:buSzPct val="100000"/>
              <a:defRPr sz="4800">
                <a:solidFill>
                  <a:schemeClr val="lt1"/>
                </a:solidFill>
              </a:defRPr>
            </a:lvl8pPr>
            <a:lvl9pPr lvl="8" algn="ctr">
              <a:spcBef>
                <a:spcPts val="0"/>
              </a:spcBef>
              <a:buClr>
                <a:schemeClr val="lt1"/>
              </a:buClr>
              <a:buSzPct val="100000"/>
              <a:defRPr sz="4800">
                <a:solidFill>
                  <a:schemeClr val="lt1"/>
                </a:solidFill>
              </a:defRPr>
            </a:lvl9pPr>
          </a:lstStyle>
          <a:p/>
        </p:txBody>
      </p:sp>
      <p:sp>
        <p:nvSpPr>
          <p:cNvPr id="20" name="Shape 20"/>
          <p:cNvSpPr txBox="1"/>
          <p:nvPr>
            <p:ph idx="12" type="sldNum"/>
          </p:nvPr>
        </p:nvSpPr>
        <p:spPr>
          <a:xfrm>
            <a:off x="8497999" y="4688758"/>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solidFill>
                  <a:schemeClr val="lt1"/>
                </a:solidFill>
              </a:rPr>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nd body">
    <p:spTree>
      <p:nvGrpSpPr>
        <p:cNvPr id="21" name="Shape 21"/>
        <p:cNvGrpSpPr/>
        <p:nvPr/>
      </p:nvGrpSpPr>
      <p:grpSpPr>
        <a:xfrm>
          <a:off x="0" y="0"/>
          <a:ext cx="0" cy="0"/>
          <a:chOff x="0" y="0"/>
          <a:chExt cx="0" cy="0"/>
        </a:xfrm>
      </p:grpSpPr>
      <p:cxnSp>
        <p:nvCxnSpPr>
          <p:cNvPr id="22" name="Shape 22"/>
          <p:cNvCxnSpPr/>
          <p:nvPr/>
        </p:nvCxnSpPr>
        <p:spPr>
          <a:xfrm>
            <a:off x="2477724" y="415650"/>
            <a:ext cx="6244199" cy="0"/>
          </a:xfrm>
          <a:prstGeom prst="straightConnector1">
            <a:avLst/>
          </a:prstGeom>
          <a:noFill/>
          <a:ln cap="flat" cmpd="sng" w="38100">
            <a:solidFill>
              <a:schemeClr val="dk2"/>
            </a:solidFill>
            <a:prstDash val="solid"/>
            <a:round/>
            <a:headEnd len="med" w="med" type="none"/>
            <a:tailEnd len="med" w="med" type="none"/>
          </a:ln>
        </p:spPr>
      </p:cxnSp>
      <p:cxnSp>
        <p:nvCxnSpPr>
          <p:cNvPr id="23" name="Shape 23"/>
          <p:cNvCxnSpPr/>
          <p:nvPr/>
        </p:nvCxnSpPr>
        <p:spPr>
          <a:xfrm>
            <a:off x="2477724" y="4740000"/>
            <a:ext cx="6244199" cy="0"/>
          </a:xfrm>
          <a:prstGeom prst="straightConnector1">
            <a:avLst/>
          </a:prstGeom>
          <a:noFill/>
          <a:ln cap="flat" cmpd="sng" w="19050">
            <a:solidFill>
              <a:schemeClr val="dk2"/>
            </a:solidFill>
            <a:prstDash val="solid"/>
            <a:round/>
            <a:headEnd len="med" w="med" type="none"/>
            <a:tailEnd len="med" w="med" type="none"/>
          </a:ln>
        </p:spPr>
      </p:cxnSp>
      <p:cxnSp>
        <p:nvCxnSpPr>
          <p:cNvPr id="24" name="Shape 24"/>
          <p:cNvCxnSpPr/>
          <p:nvPr/>
        </p:nvCxnSpPr>
        <p:spPr>
          <a:xfrm>
            <a:off x="425198" y="415650"/>
            <a:ext cx="183299" cy="0"/>
          </a:xfrm>
          <a:prstGeom prst="straightConnector1">
            <a:avLst/>
          </a:prstGeom>
          <a:noFill/>
          <a:ln cap="flat" cmpd="sng" w="19050">
            <a:solidFill>
              <a:schemeClr val="dk2"/>
            </a:solidFill>
            <a:prstDash val="solid"/>
            <a:round/>
            <a:headEnd len="med" w="med" type="none"/>
            <a:tailEnd len="med" w="med" type="none"/>
          </a:ln>
        </p:spPr>
      </p:cxnSp>
      <p:sp>
        <p:nvSpPr>
          <p:cNvPr id="25" name="Shape 25"/>
          <p:cNvSpPr txBox="1"/>
          <p:nvPr>
            <p:ph type="title"/>
          </p:nvPr>
        </p:nvSpPr>
        <p:spPr>
          <a:xfrm>
            <a:off x="2400250" y="575950"/>
            <a:ext cx="6321599" cy="635399"/>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6" name="Shape 26"/>
          <p:cNvSpPr txBox="1"/>
          <p:nvPr>
            <p:ph idx="1" type="body"/>
          </p:nvPr>
        </p:nvSpPr>
        <p:spPr>
          <a:xfrm>
            <a:off x="2410112" y="1595775"/>
            <a:ext cx="6321599" cy="30024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7" name="Shape 27"/>
          <p:cNvSpPr txBox="1"/>
          <p:nvPr>
            <p:ph idx="12" type="sldNum"/>
          </p:nvPr>
        </p:nvSpPr>
        <p:spPr>
          <a:xfrm>
            <a:off x="8497999" y="4688758"/>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and two columns">
    <p:spTree>
      <p:nvGrpSpPr>
        <p:cNvPr id="28" name="Shape 28"/>
        <p:cNvGrpSpPr/>
        <p:nvPr/>
      </p:nvGrpSpPr>
      <p:grpSpPr>
        <a:xfrm>
          <a:off x="0" y="0"/>
          <a:ext cx="0" cy="0"/>
          <a:chOff x="0" y="0"/>
          <a:chExt cx="0" cy="0"/>
        </a:xfrm>
      </p:grpSpPr>
      <p:cxnSp>
        <p:nvCxnSpPr>
          <p:cNvPr id="29" name="Shape 29"/>
          <p:cNvCxnSpPr/>
          <p:nvPr/>
        </p:nvCxnSpPr>
        <p:spPr>
          <a:xfrm>
            <a:off x="2477724" y="415650"/>
            <a:ext cx="6244199" cy="0"/>
          </a:xfrm>
          <a:prstGeom prst="straightConnector1">
            <a:avLst/>
          </a:prstGeom>
          <a:noFill/>
          <a:ln cap="flat" cmpd="sng" w="38100">
            <a:solidFill>
              <a:schemeClr val="dk2"/>
            </a:solidFill>
            <a:prstDash val="solid"/>
            <a:round/>
            <a:headEnd len="med" w="med" type="none"/>
            <a:tailEnd len="med" w="med" type="none"/>
          </a:ln>
        </p:spPr>
      </p:cxnSp>
      <p:cxnSp>
        <p:nvCxnSpPr>
          <p:cNvPr id="30" name="Shape 30"/>
          <p:cNvCxnSpPr/>
          <p:nvPr/>
        </p:nvCxnSpPr>
        <p:spPr>
          <a:xfrm>
            <a:off x="2477724" y="4740000"/>
            <a:ext cx="6244199" cy="0"/>
          </a:xfrm>
          <a:prstGeom prst="straightConnector1">
            <a:avLst/>
          </a:prstGeom>
          <a:noFill/>
          <a:ln cap="flat" cmpd="sng" w="19050">
            <a:solidFill>
              <a:schemeClr val="dk2"/>
            </a:solidFill>
            <a:prstDash val="solid"/>
            <a:round/>
            <a:headEnd len="med" w="med" type="none"/>
            <a:tailEnd len="med" w="med" type="none"/>
          </a:ln>
        </p:spPr>
      </p:cxnSp>
      <p:cxnSp>
        <p:nvCxnSpPr>
          <p:cNvPr id="31" name="Shape 31"/>
          <p:cNvCxnSpPr/>
          <p:nvPr/>
        </p:nvCxnSpPr>
        <p:spPr>
          <a:xfrm>
            <a:off x="425198" y="415650"/>
            <a:ext cx="183299" cy="0"/>
          </a:xfrm>
          <a:prstGeom prst="straightConnector1">
            <a:avLst/>
          </a:prstGeom>
          <a:noFill/>
          <a:ln cap="flat" cmpd="sng" w="19050">
            <a:solidFill>
              <a:schemeClr val="dk2"/>
            </a:solidFill>
            <a:prstDash val="solid"/>
            <a:round/>
            <a:headEnd len="med" w="med" type="none"/>
            <a:tailEnd len="med" w="med" type="none"/>
          </a:ln>
        </p:spPr>
      </p:cxnSp>
      <p:sp>
        <p:nvSpPr>
          <p:cNvPr id="32" name="Shape 32"/>
          <p:cNvSpPr txBox="1"/>
          <p:nvPr>
            <p:ph type="title"/>
          </p:nvPr>
        </p:nvSpPr>
        <p:spPr>
          <a:xfrm>
            <a:off x="2400250" y="575950"/>
            <a:ext cx="6321599" cy="635399"/>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33" name="Shape 33"/>
          <p:cNvSpPr txBox="1"/>
          <p:nvPr>
            <p:ph idx="1" type="body"/>
          </p:nvPr>
        </p:nvSpPr>
        <p:spPr>
          <a:xfrm>
            <a:off x="2400302" y="1602675"/>
            <a:ext cx="3071400" cy="3002400"/>
          </a:xfrm>
          <a:prstGeom prst="rect">
            <a:avLst/>
          </a:prstGeom>
        </p:spPr>
        <p:txBody>
          <a:bodyPr anchorCtr="0" anchor="t" bIns="91425" lIns="91425" rIns="91425"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34" name="Shape 34"/>
          <p:cNvSpPr txBox="1"/>
          <p:nvPr>
            <p:ph idx="2" type="body"/>
          </p:nvPr>
        </p:nvSpPr>
        <p:spPr>
          <a:xfrm>
            <a:off x="5650571" y="1602675"/>
            <a:ext cx="3071400" cy="3002400"/>
          </a:xfrm>
          <a:prstGeom prst="rect">
            <a:avLst/>
          </a:prstGeom>
        </p:spPr>
        <p:txBody>
          <a:bodyPr anchorCtr="0" anchor="t" bIns="91425" lIns="91425" rIns="91425"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35" name="Shape 35"/>
          <p:cNvSpPr txBox="1"/>
          <p:nvPr>
            <p:ph idx="12" type="sldNum"/>
          </p:nvPr>
        </p:nvSpPr>
        <p:spPr>
          <a:xfrm>
            <a:off x="8497999" y="4688758"/>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36" name="Shape 36"/>
        <p:cNvGrpSpPr/>
        <p:nvPr/>
      </p:nvGrpSpPr>
      <p:grpSpPr>
        <a:xfrm>
          <a:off x="0" y="0"/>
          <a:ext cx="0" cy="0"/>
          <a:chOff x="0" y="0"/>
          <a:chExt cx="0" cy="0"/>
        </a:xfrm>
      </p:grpSpPr>
      <p:sp>
        <p:nvSpPr>
          <p:cNvPr id="37" name="Shape 37"/>
          <p:cNvSpPr txBox="1"/>
          <p:nvPr>
            <p:ph type="title"/>
          </p:nvPr>
        </p:nvSpPr>
        <p:spPr>
          <a:xfrm>
            <a:off x="303300" y="411575"/>
            <a:ext cx="8520599" cy="6396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38" name="Shape 38"/>
          <p:cNvSpPr txBox="1"/>
          <p:nvPr>
            <p:ph idx="12" type="sldNum"/>
          </p:nvPr>
        </p:nvSpPr>
        <p:spPr>
          <a:xfrm>
            <a:off x="8497999" y="4688758"/>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One column text">
    <p:spTree>
      <p:nvGrpSpPr>
        <p:cNvPr id="39" name="Shape 39"/>
        <p:cNvGrpSpPr/>
        <p:nvPr/>
      </p:nvGrpSpPr>
      <p:grpSpPr>
        <a:xfrm>
          <a:off x="0" y="0"/>
          <a:ext cx="0" cy="0"/>
          <a:chOff x="0" y="0"/>
          <a:chExt cx="0" cy="0"/>
        </a:xfrm>
      </p:grpSpPr>
      <p:cxnSp>
        <p:nvCxnSpPr>
          <p:cNvPr id="40" name="Shape 40"/>
          <p:cNvCxnSpPr/>
          <p:nvPr/>
        </p:nvCxnSpPr>
        <p:spPr>
          <a:xfrm>
            <a:off x="425198" y="415650"/>
            <a:ext cx="183299" cy="0"/>
          </a:xfrm>
          <a:prstGeom prst="straightConnector1">
            <a:avLst/>
          </a:prstGeom>
          <a:noFill/>
          <a:ln cap="flat" cmpd="sng" w="19050">
            <a:solidFill>
              <a:schemeClr val="dk2"/>
            </a:solidFill>
            <a:prstDash val="solid"/>
            <a:round/>
            <a:headEnd len="med" w="med" type="none"/>
            <a:tailEnd len="med" w="med" type="none"/>
          </a:ln>
        </p:spPr>
      </p:cxnSp>
      <p:sp>
        <p:nvSpPr>
          <p:cNvPr id="41" name="Shape 41"/>
          <p:cNvSpPr txBox="1"/>
          <p:nvPr>
            <p:ph type="title"/>
          </p:nvPr>
        </p:nvSpPr>
        <p:spPr>
          <a:xfrm>
            <a:off x="319500" y="936600"/>
            <a:ext cx="2807999" cy="755699"/>
          </a:xfrm>
          <a:prstGeom prst="rect">
            <a:avLst/>
          </a:prstGeom>
        </p:spPr>
        <p:txBody>
          <a:bodyPr anchorCtr="0" anchor="b" bIns="91425" lIns="91425" rIns="91425" tIns="91425"/>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p:txBody>
      </p:sp>
      <p:sp>
        <p:nvSpPr>
          <p:cNvPr id="42" name="Shape 42"/>
          <p:cNvSpPr txBox="1"/>
          <p:nvPr>
            <p:ph idx="1" type="body"/>
          </p:nvPr>
        </p:nvSpPr>
        <p:spPr>
          <a:xfrm>
            <a:off x="319500" y="1846803"/>
            <a:ext cx="2807999" cy="2806200"/>
          </a:xfrm>
          <a:prstGeom prst="rect">
            <a:avLst/>
          </a:prstGeom>
        </p:spPr>
        <p:txBody>
          <a:bodyPr anchorCtr="0" anchor="t" bIns="91425" lIns="91425" rIns="91425" tIns="91425"/>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43" name="Shape 43"/>
          <p:cNvSpPr txBox="1"/>
          <p:nvPr>
            <p:ph idx="12" type="sldNum"/>
          </p:nvPr>
        </p:nvSpPr>
        <p:spPr>
          <a:xfrm>
            <a:off x="8497999" y="4688758"/>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Main point">
    <p:bg>
      <p:bgPr>
        <a:solidFill>
          <a:schemeClr val="lt2"/>
        </a:solidFill>
      </p:bgPr>
    </p:bg>
    <p:spTree>
      <p:nvGrpSpPr>
        <p:cNvPr id="44" name="Shape 44"/>
        <p:cNvGrpSpPr/>
        <p:nvPr/>
      </p:nvGrpSpPr>
      <p:grpSpPr>
        <a:xfrm>
          <a:off x="0" y="0"/>
          <a:ext cx="0" cy="0"/>
          <a:chOff x="0" y="0"/>
          <a:chExt cx="0" cy="0"/>
        </a:xfrm>
      </p:grpSpPr>
      <p:cxnSp>
        <p:nvCxnSpPr>
          <p:cNvPr id="45" name="Shape 45"/>
          <p:cNvCxnSpPr/>
          <p:nvPr/>
        </p:nvCxnSpPr>
        <p:spPr>
          <a:xfrm>
            <a:off x="425198" y="415650"/>
            <a:ext cx="183299" cy="0"/>
          </a:xfrm>
          <a:prstGeom prst="straightConnector1">
            <a:avLst/>
          </a:prstGeom>
          <a:noFill/>
          <a:ln cap="flat" cmpd="sng" w="19050">
            <a:solidFill>
              <a:schemeClr val="lt1"/>
            </a:solidFill>
            <a:prstDash val="solid"/>
            <a:round/>
            <a:headEnd len="med" w="med" type="none"/>
            <a:tailEnd len="med" w="med" type="none"/>
          </a:ln>
        </p:spPr>
      </p:cxnSp>
      <p:sp>
        <p:nvSpPr>
          <p:cNvPr id="46" name="Shape 46"/>
          <p:cNvSpPr txBox="1"/>
          <p:nvPr>
            <p:ph type="title"/>
          </p:nvPr>
        </p:nvSpPr>
        <p:spPr>
          <a:xfrm>
            <a:off x="283103" y="712140"/>
            <a:ext cx="6244199" cy="3835499"/>
          </a:xfrm>
          <a:prstGeom prst="rect">
            <a:avLst/>
          </a:prstGeom>
        </p:spPr>
        <p:txBody>
          <a:bodyPr anchorCtr="0" anchor="ctr" bIns="91425" lIns="91425" rIns="91425" tIns="91425"/>
          <a:lstStyle>
            <a:lvl1pPr lvl="0">
              <a:spcBef>
                <a:spcPts val="0"/>
              </a:spcBef>
              <a:buClr>
                <a:schemeClr val="lt1"/>
              </a:buClr>
              <a:buSzPct val="100000"/>
              <a:defRPr sz="4800">
                <a:solidFill>
                  <a:schemeClr val="lt1"/>
                </a:solidFill>
              </a:defRPr>
            </a:lvl1pPr>
            <a:lvl2pPr lvl="1">
              <a:spcBef>
                <a:spcPts val="0"/>
              </a:spcBef>
              <a:buClr>
                <a:schemeClr val="lt1"/>
              </a:buClr>
              <a:buSzPct val="100000"/>
              <a:defRPr sz="4800">
                <a:solidFill>
                  <a:schemeClr val="lt1"/>
                </a:solidFill>
              </a:defRPr>
            </a:lvl2pPr>
            <a:lvl3pPr lvl="2">
              <a:spcBef>
                <a:spcPts val="0"/>
              </a:spcBef>
              <a:buClr>
                <a:schemeClr val="lt1"/>
              </a:buClr>
              <a:buSzPct val="100000"/>
              <a:defRPr sz="4800">
                <a:solidFill>
                  <a:schemeClr val="lt1"/>
                </a:solidFill>
              </a:defRPr>
            </a:lvl3pPr>
            <a:lvl4pPr lvl="3">
              <a:spcBef>
                <a:spcPts val="0"/>
              </a:spcBef>
              <a:buClr>
                <a:schemeClr val="lt1"/>
              </a:buClr>
              <a:buSzPct val="100000"/>
              <a:defRPr sz="4800">
                <a:solidFill>
                  <a:schemeClr val="lt1"/>
                </a:solidFill>
              </a:defRPr>
            </a:lvl4pPr>
            <a:lvl5pPr lvl="4">
              <a:spcBef>
                <a:spcPts val="0"/>
              </a:spcBef>
              <a:buClr>
                <a:schemeClr val="lt1"/>
              </a:buClr>
              <a:buSzPct val="100000"/>
              <a:defRPr sz="4800">
                <a:solidFill>
                  <a:schemeClr val="lt1"/>
                </a:solidFill>
              </a:defRPr>
            </a:lvl5pPr>
            <a:lvl6pPr lvl="5">
              <a:spcBef>
                <a:spcPts val="0"/>
              </a:spcBef>
              <a:buClr>
                <a:schemeClr val="lt1"/>
              </a:buClr>
              <a:buSzPct val="100000"/>
              <a:defRPr sz="4800">
                <a:solidFill>
                  <a:schemeClr val="lt1"/>
                </a:solidFill>
              </a:defRPr>
            </a:lvl6pPr>
            <a:lvl7pPr lvl="6">
              <a:spcBef>
                <a:spcPts val="0"/>
              </a:spcBef>
              <a:buClr>
                <a:schemeClr val="lt1"/>
              </a:buClr>
              <a:buSzPct val="100000"/>
              <a:defRPr sz="4800">
                <a:solidFill>
                  <a:schemeClr val="lt1"/>
                </a:solidFill>
              </a:defRPr>
            </a:lvl7pPr>
            <a:lvl8pPr lvl="7">
              <a:spcBef>
                <a:spcPts val="0"/>
              </a:spcBef>
              <a:buClr>
                <a:schemeClr val="lt1"/>
              </a:buClr>
              <a:buSzPct val="100000"/>
              <a:defRPr sz="4800">
                <a:solidFill>
                  <a:schemeClr val="lt1"/>
                </a:solidFill>
              </a:defRPr>
            </a:lvl8pPr>
            <a:lvl9pPr lvl="8">
              <a:spcBef>
                <a:spcPts val="0"/>
              </a:spcBef>
              <a:buClr>
                <a:schemeClr val="lt1"/>
              </a:buClr>
              <a:buSzPct val="100000"/>
              <a:defRPr sz="4800">
                <a:solidFill>
                  <a:schemeClr val="lt1"/>
                </a:solidFill>
              </a:defRPr>
            </a:lvl9pPr>
          </a:lstStyle>
          <a:p/>
        </p:txBody>
      </p:sp>
      <p:sp>
        <p:nvSpPr>
          <p:cNvPr id="47" name="Shape 47"/>
          <p:cNvSpPr txBox="1"/>
          <p:nvPr>
            <p:ph idx="12" type="sldNum"/>
          </p:nvPr>
        </p:nvSpPr>
        <p:spPr>
          <a:xfrm>
            <a:off x="8497999" y="4688758"/>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solidFill>
                  <a:schemeClr val="lt1"/>
                </a:solidFill>
              </a:rPr>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ection title and description">
    <p:spTree>
      <p:nvGrpSpPr>
        <p:cNvPr id="48" name="Shape 48"/>
        <p:cNvGrpSpPr/>
        <p:nvPr/>
      </p:nvGrpSpPr>
      <p:grpSpPr>
        <a:xfrm>
          <a:off x="0" y="0"/>
          <a:ext cx="0" cy="0"/>
          <a:chOff x="0" y="0"/>
          <a:chExt cx="0" cy="0"/>
        </a:xfrm>
      </p:grpSpPr>
      <p:sp>
        <p:nvSpPr>
          <p:cNvPr id="49" name="Shape 49"/>
          <p:cNvSpPr/>
          <p:nvPr/>
        </p:nvSpPr>
        <p:spPr>
          <a:xfrm>
            <a:off x="4572000" y="125"/>
            <a:ext cx="4572000" cy="5143499"/>
          </a:xfrm>
          <a:prstGeom prst="rect">
            <a:avLst/>
          </a:prstGeom>
          <a:solidFill>
            <a:schemeClr val="dk1"/>
          </a:solidFill>
          <a:ln>
            <a:noFill/>
          </a:ln>
        </p:spPr>
        <p:txBody>
          <a:bodyPr anchorCtr="0" anchor="ctr" bIns="91425" lIns="91425" rIns="91425" tIns="91425">
            <a:noAutofit/>
          </a:bodyPr>
          <a:lstStyle/>
          <a:p>
            <a:pPr lvl="0">
              <a:spcBef>
                <a:spcPts val="0"/>
              </a:spcBef>
              <a:buNone/>
            </a:pPr>
            <a:r>
              <a:t/>
            </a:r>
            <a:endParaRPr/>
          </a:p>
        </p:txBody>
      </p:sp>
      <p:cxnSp>
        <p:nvCxnSpPr>
          <p:cNvPr id="50" name="Shape 50"/>
          <p:cNvCxnSpPr/>
          <p:nvPr/>
        </p:nvCxnSpPr>
        <p:spPr>
          <a:xfrm>
            <a:off x="5029675" y="4495500"/>
            <a:ext cx="468300" cy="0"/>
          </a:xfrm>
          <a:prstGeom prst="straightConnector1">
            <a:avLst/>
          </a:prstGeom>
          <a:noFill/>
          <a:ln cap="flat" cmpd="sng" w="19050">
            <a:solidFill>
              <a:schemeClr val="lt1"/>
            </a:solidFill>
            <a:prstDash val="solid"/>
            <a:round/>
            <a:headEnd len="med" w="med" type="none"/>
            <a:tailEnd len="med" w="med" type="none"/>
          </a:ln>
        </p:spPr>
      </p:cxnSp>
      <p:sp>
        <p:nvSpPr>
          <p:cNvPr id="51" name="Shape 51"/>
          <p:cNvSpPr txBox="1"/>
          <p:nvPr>
            <p:ph type="title"/>
          </p:nvPr>
        </p:nvSpPr>
        <p:spPr>
          <a:xfrm>
            <a:off x="265500" y="1397350"/>
            <a:ext cx="4045199" cy="1318199"/>
          </a:xfrm>
          <a:prstGeom prst="rect">
            <a:avLst/>
          </a:prstGeom>
        </p:spPr>
        <p:txBody>
          <a:bodyPr anchorCtr="0" anchor="b" bIns="91425" lIns="91425" rIns="91425" tIns="91425"/>
          <a:lstStyle>
            <a:lvl1pPr lvl="0" algn="ctr">
              <a:spcBef>
                <a:spcPts val="0"/>
              </a:spcBef>
              <a:buClr>
                <a:schemeClr val="dk1"/>
              </a:buClr>
              <a:buSzPct val="100000"/>
              <a:defRPr sz="3600">
                <a:solidFill>
                  <a:schemeClr val="dk1"/>
                </a:solidFill>
              </a:defRPr>
            </a:lvl1pPr>
            <a:lvl2pPr lvl="1" algn="ctr">
              <a:spcBef>
                <a:spcPts val="0"/>
              </a:spcBef>
              <a:buClr>
                <a:schemeClr val="dk1"/>
              </a:buClr>
              <a:buSzPct val="100000"/>
              <a:defRPr sz="3600">
                <a:solidFill>
                  <a:schemeClr val="dk1"/>
                </a:solidFill>
              </a:defRPr>
            </a:lvl2pPr>
            <a:lvl3pPr lvl="2" algn="ctr">
              <a:spcBef>
                <a:spcPts val="0"/>
              </a:spcBef>
              <a:buClr>
                <a:schemeClr val="dk1"/>
              </a:buClr>
              <a:buSzPct val="100000"/>
              <a:defRPr sz="3600">
                <a:solidFill>
                  <a:schemeClr val="dk1"/>
                </a:solidFill>
              </a:defRPr>
            </a:lvl3pPr>
            <a:lvl4pPr lvl="3" algn="ctr">
              <a:spcBef>
                <a:spcPts val="0"/>
              </a:spcBef>
              <a:buClr>
                <a:schemeClr val="dk1"/>
              </a:buClr>
              <a:buSzPct val="100000"/>
              <a:defRPr sz="3600">
                <a:solidFill>
                  <a:schemeClr val="dk1"/>
                </a:solidFill>
              </a:defRPr>
            </a:lvl4pPr>
            <a:lvl5pPr lvl="4" algn="ctr">
              <a:spcBef>
                <a:spcPts val="0"/>
              </a:spcBef>
              <a:buClr>
                <a:schemeClr val="dk1"/>
              </a:buClr>
              <a:buSzPct val="100000"/>
              <a:defRPr sz="3600">
                <a:solidFill>
                  <a:schemeClr val="dk1"/>
                </a:solidFill>
              </a:defRPr>
            </a:lvl5pPr>
            <a:lvl6pPr lvl="5" algn="ctr">
              <a:spcBef>
                <a:spcPts val="0"/>
              </a:spcBef>
              <a:buClr>
                <a:schemeClr val="dk1"/>
              </a:buClr>
              <a:buSzPct val="100000"/>
              <a:defRPr sz="3600">
                <a:solidFill>
                  <a:schemeClr val="dk1"/>
                </a:solidFill>
              </a:defRPr>
            </a:lvl6pPr>
            <a:lvl7pPr lvl="6" algn="ctr">
              <a:spcBef>
                <a:spcPts val="0"/>
              </a:spcBef>
              <a:buClr>
                <a:schemeClr val="dk1"/>
              </a:buClr>
              <a:buSzPct val="100000"/>
              <a:defRPr sz="3600">
                <a:solidFill>
                  <a:schemeClr val="dk1"/>
                </a:solidFill>
              </a:defRPr>
            </a:lvl7pPr>
            <a:lvl8pPr lvl="7" algn="ctr">
              <a:spcBef>
                <a:spcPts val="0"/>
              </a:spcBef>
              <a:buClr>
                <a:schemeClr val="dk1"/>
              </a:buClr>
              <a:buSzPct val="100000"/>
              <a:defRPr sz="3600">
                <a:solidFill>
                  <a:schemeClr val="dk1"/>
                </a:solidFill>
              </a:defRPr>
            </a:lvl8pPr>
            <a:lvl9pPr lvl="8" algn="ctr">
              <a:spcBef>
                <a:spcPts val="0"/>
              </a:spcBef>
              <a:buClr>
                <a:schemeClr val="dk1"/>
              </a:buClr>
              <a:buSzPct val="100000"/>
              <a:defRPr sz="3600">
                <a:solidFill>
                  <a:schemeClr val="dk1"/>
                </a:solidFill>
              </a:defRPr>
            </a:lvl9pPr>
          </a:lstStyle>
          <a:p/>
        </p:txBody>
      </p:sp>
      <p:sp>
        <p:nvSpPr>
          <p:cNvPr id="52" name="Shape 52"/>
          <p:cNvSpPr txBox="1"/>
          <p:nvPr>
            <p:ph idx="1" type="subTitle"/>
          </p:nvPr>
        </p:nvSpPr>
        <p:spPr>
          <a:xfrm>
            <a:off x="265500" y="2735370"/>
            <a:ext cx="4045199" cy="1345500"/>
          </a:xfrm>
          <a:prstGeom prst="rect">
            <a:avLst/>
          </a:prstGeom>
        </p:spPr>
        <p:txBody>
          <a:bodyPr anchorCtr="0" anchor="t" bIns="91425" lIns="91425" rIns="91425" tIns="91425"/>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p:txBody>
      </p:sp>
      <p:sp>
        <p:nvSpPr>
          <p:cNvPr id="53" name="Shape 53"/>
          <p:cNvSpPr txBox="1"/>
          <p:nvPr>
            <p:ph idx="2" type="body"/>
          </p:nvPr>
        </p:nvSpPr>
        <p:spPr>
          <a:xfrm>
            <a:off x="4939500" y="724200"/>
            <a:ext cx="3837000" cy="3695099"/>
          </a:xfrm>
          <a:prstGeom prst="rect">
            <a:avLst/>
          </a:prstGeom>
        </p:spPr>
        <p:txBody>
          <a:bodyPr anchorCtr="0" anchor="ctr" bIns="91425" lIns="91425" rIns="91425" tIns="91425"/>
          <a:lstStyle>
            <a:lvl1pPr lvl="0">
              <a:spcBef>
                <a:spcPts val="0"/>
              </a:spcBef>
              <a:buClr>
                <a:schemeClr val="lt1"/>
              </a:buClr>
              <a:defRPr>
                <a:solidFill>
                  <a:schemeClr val="lt1"/>
                </a:solidFill>
              </a:defRPr>
            </a:lvl1pPr>
            <a:lvl2pPr lvl="1">
              <a:spcBef>
                <a:spcPts val="0"/>
              </a:spcBef>
              <a:buClr>
                <a:schemeClr val="lt1"/>
              </a:buClr>
              <a:defRPr>
                <a:solidFill>
                  <a:schemeClr val="lt1"/>
                </a:solidFill>
              </a:defRPr>
            </a:lvl2pPr>
            <a:lvl3pPr lvl="2">
              <a:spcBef>
                <a:spcPts val="0"/>
              </a:spcBef>
              <a:buClr>
                <a:schemeClr val="lt1"/>
              </a:buClr>
              <a:defRPr>
                <a:solidFill>
                  <a:schemeClr val="lt1"/>
                </a:solidFill>
              </a:defRPr>
            </a:lvl3pPr>
            <a:lvl4pPr lvl="3">
              <a:spcBef>
                <a:spcPts val="0"/>
              </a:spcBef>
              <a:buClr>
                <a:schemeClr val="lt1"/>
              </a:buClr>
              <a:defRPr>
                <a:solidFill>
                  <a:schemeClr val="lt1"/>
                </a:solidFill>
              </a:defRPr>
            </a:lvl4pPr>
            <a:lvl5pPr lvl="4">
              <a:spcBef>
                <a:spcPts val="0"/>
              </a:spcBef>
              <a:buClr>
                <a:schemeClr val="lt1"/>
              </a:buClr>
              <a:defRPr>
                <a:solidFill>
                  <a:schemeClr val="lt1"/>
                </a:solidFill>
              </a:defRPr>
            </a:lvl5pPr>
            <a:lvl6pPr lvl="5">
              <a:spcBef>
                <a:spcPts val="0"/>
              </a:spcBef>
              <a:buClr>
                <a:schemeClr val="lt1"/>
              </a:buClr>
              <a:defRPr>
                <a:solidFill>
                  <a:schemeClr val="lt1"/>
                </a:solidFill>
              </a:defRPr>
            </a:lvl6pPr>
            <a:lvl7pPr lvl="6">
              <a:spcBef>
                <a:spcPts val="0"/>
              </a:spcBef>
              <a:buClr>
                <a:schemeClr val="lt1"/>
              </a:buClr>
              <a:defRPr>
                <a:solidFill>
                  <a:schemeClr val="lt1"/>
                </a:solidFill>
              </a:defRPr>
            </a:lvl7pPr>
            <a:lvl8pPr lvl="7">
              <a:spcBef>
                <a:spcPts val="0"/>
              </a:spcBef>
              <a:buClr>
                <a:schemeClr val="lt1"/>
              </a:buClr>
              <a:defRPr>
                <a:solidFill>
                  <a:schemeClr val="lt1"/>
                </a:solidFill>
              </a:defRPr>
            </a:lvl8pPr>
            <a:lvl9pPr lvl="8">
              <a:spcBef>
                <a:spcPts val="0"/>
              </a:spcBef>
              <a:buClr>
                <a:schemeClr val="lt1"/>
              </a:buClr>
              <a:defRPr>
                <a:solidFill>
                  <a:schemeClr val="lt1"/>
                </a:solidFill>
              </a:defRPr>
            </a:lvl9pPr>
          </a:lstStyle>
          <a:p/>
        </p:txBody>
      </p:sp>
      <p:sp>
        <p:nvSpPr>
          <p:cNvPr id="54" name="Shape 54"/>
          <p:cNvSpPr txBox="1"/>
          <p:nvPr>
            <p:ph idx="12" type="sldNum"/>
          </p:nvPr>
        </p:nvSpPr>
        <p:spPr>
          <a:xfrm>
            <a:off x="8497999" y="4688758"/>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solidFill>
                  <a:schemeClr val="lt1"/>
                </a:solidFill>
              </a:rPr>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55" name="Shape 55"/>
        <p:cNvGrpSpPr/>
        <p:nvPr/>
      </p:nvGrpSpPr>
      <p:grpSpPr>
        <a:xfrm>
          <a:off x="0" y="0"/>
          <a:ext cx="0" cy="0"/>
          <a:chOff x="0" y="0"/>
          <a:chExt cx="0" cy="0"/>
        </a:xfrm>
      </p:grpSpPr>
      <p:cxnSp>
        <p:nvCxnSpPr>
          <p:cNvPr id="56" name="Shape 56"/>
          <p:cNvCxnSpPr/>
          <p:nvPr/>
        </p:nvCxnSpPr>
        <p:spPr>
          <a:xfrm>
            <a:off x="425200" y="4740000"/>
            <a:ext cx="8296799" cy="0"/>
          </a:xfrm>
          <a:prstGeom prst="straightConnector1">
            <a:avLst/>
          </a:prstGeom>
          <a:noFill/>
          <a:ln cap="flat" cmpd="sng" w="19050">
            <a:solidFill>
              <a:schemeClr val="dk2"/>
            </a:solidFill>
            <a:prstDash val="solid"/>
            <a:round/>
            <a:headEnd len="med" w="med" type="none"/>
            <a:tailEnd len="med" w="med" type="none"/>
          </a:ln>
        </p:spPr>
      </p:cxnSp>
      <p:cxnSp>
        <p:nvCxnSpPr>
          <p:cNvPr id="57" name="Shape 57"/>
          <p:cNvCxnSpPr/>
          <p:nvPr/>
        </p:nvCxnSpPr>
        <p:spPr>
          <a:xfrm>
            <a:off x="425198" y="415650"/>
            <a:ext cx="183299" cy="0"/>
          </a:xfrm>
          <a:prstGeom prst="straightConnector1">
            <a:avLst/>
          </a:prstGeom>
          <a:noFill/>
          <a:ln cap="flat" cmpd="sng" w="19050">
            <a:solidFill>
              <a:schemeClr val="dk2"/>
            </a:solidFill>
            <a:prstDash val="solid"/>
            <a:round/>
            <a:headEnd len="med" w="med" type="none"/>
            <a:tailEnd len="med" w="med" type="none"/>
          </a:ln>
        </p:spPr>
      </p:cxnSp>
      <p:sp>
        <p:nvSpPr>
          <p:cNvPr id="58" name="Shape 58"/>
          <p:cNvSpPr txBox="1"/>
          <p:nvPr>
            <p:ph idx="1" type="body"/>
          </p:nvPr>
        </p:nvSpPr>
        <p:spPr>
          <a:xfrm>
            <a:off x="328017" y="4226025"/>
            <a:ext cx="8388600" cy="393600"/>
          </a:xfrm>
          <a:prstGeom prst="rect">
            <a:avLst/>
          </a:prstGeom>
        </p:spPr>
        <p:txBody>
          <a:bodyPr anchorCtr="0" anchor="ctr" bIns="91425" lIns="91425" rIns="91425" tIns="91425"/>
          <a:lstStyle>
            <a:lvl1pPr lvl="0">
              <a:lnSpc>
                <a:spcPct val="100000"/>
              </a:lnSpc>
              <a:spcBef>
                <a:spcPts val="0"/>
              </a:spcBef>
              <a:spcAft>
                <a:spcPts val="0"/>
              </a:spcAft>
              <a:buNone/>
              <a:defRPr/>
            </a:lvl1pPr>
          </a:lstStyle>
          <a:p/>
        </p:txBody>
      </p:sp>
      <p:sp>
        <p:nvSpPr>
          <p:cNvPr id="59" name="Shape 59"/>
          <p:cNvSpPr txBox="1"/>
          <p:nvPr>
            <p:ph idx="12" type="sldNum"/>
          </p:nvPr>
        </p:nvSpPr>
        <p:spPr>
          <a:xfrm>
            <a:off x="8497999" y="4688758"/>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2400250" y="575950"/>
            <a:ext cx="6321599" cy="635399"/>
          </a:xfrm>
          <a:prstGeom prst="rect">
            <a:avLst/>
          </a:prstGeom>
          <a:noFill/>
          <a:ln>
            <a:noFill/>
          </a:ln>
        </p:spPr>
        <p:txBody>
          <a:bodyPr anchorCtr="0" anchor="t" bIns="91425" lIns="91425" rIns="91425" tIns="91425"/>
          <a:lstStyle>
            <a:lvl1pPr lvl="0">
              <a:spcBef>
                <a:spcPts val="0"/>
              </a:spcBef>
              <a:buClr>
                <a:schemeClr val="dk2"/>
              </a:buClr>
              <a:buSzPct val="100000"/>
              <a:buFont typeface="Raleway"/>
              <a:buNone/>
              <a:defRPr b="1" sz="3000">
                <a:solidFill>
                  <a:schemeClr val="dk2"/>
                </a:solidFill>
                <a:latin typeface="Raleway"/>
                <a:ea typeface="Raleway"/>
                <a:cs typeface="Raleway"/>
                <a:sym typeface="Raleway"/>
              </a:defRPr>
            </a:lvl1pPr>
            <a:lvl2pPr lvl="1">
              <a:spcBef>
                <a:spcPts val="0"/>
              </a:spcBef>
              <a:buClr>
                <a:schemeClr val="dk2"/>
              </a:buClr>
              <a:buSzPct val="100000"/>
              <a:buFont typeface="Raleway"/>
              <a:buNone/>
              <a:defRPr b="1" sz="3000">
                <a:solidFill>
                  <a:schemeClr val="dk2"/>
                </a:solidFill>
                <a:latin typeface="Raleway"/>
                <a:ea typeface="Raleway"/>
                <a:cs typeface="Raleway"/>
                <a:sym typeface="Raleway"/>
              </a:defRPr>
            </a:lvl2pPr>
            <a:lvl3pPr lvl="2">
              <a:spcBef>
                <a:spcPts val="0"/>
              </a:spcBef>
              <a:buClr>
                <a:schemeClr val="dk2"/>
              </a:buClr>
              <a:buSzPct val="100000"/>
              <a:buFont typeface="Raleway"/>
              <a:buNone/>
              <a:defRPr b="1" sz="3000">
                <a:solidFill>
                  <a:schemeClr val="dk2"/>
                </a:solidFill>
                <a:latin typeface="Raleway"/>
                <a:ea typeface="Raleway"/>
                <a:cs typeface="Raleway"/>
                <a:sym typeface="Raleway"/>
              </a:defRPr>
            </a:lvl3pPr>
            <a:lvl4pPr lvl="3">
              <a:spcBef>
                <a:spcPts val="0"/>
              </a:spcBef>
              <a:buClr>
                <a:schemeClr val="dk2"/>
              </a:buClr>
              <a:buSzPct val="100000"/>
              <a:buFont typeface="Raleway"/>
              <a:buNone/>
              <a:defRPr b="1" sz="3000">
                <a:solidFill>
                  <a:schemeClr val="dk2"/>
                </a:solidFill>
                <a:latin typeface="Raleway"/>
                <a:ea typeface="Raleway"/>
                <a:cs typeface="Raleway"/>
                <a:sym typeface="Raleway"/>
              </a:defRPr>
            </a:lvl4pPr>
            <a:lvl5pPr lvl="4">
              <a:spcBef>
                <a:spcPts val="0"/>
              </a:spcBef>
              <a:buClr>
                <a:schemeClr val="dk2"/>
              </a:buClr>
              <a:buSzPct val="100000"/>
              <a:buFont typeface="Raleway"/>
              <a:buNone/>
              <a:defRPr b="1" sz="3000">
                <a:solidFill>
                  <a:schemeClr val="dk2"/>
                </a:solidFill>
                <a:latin typeface="Raleway"/>
                <a:ea typeface="Raleway"/>
                <a:cs typeface="Raleway"/>
                <a:sym typeface="Raleway"/>
              </a:defRPr>
            </a:lvl5pPr>
            <a:lvl6pPr lvl="5">
              <a:spcBef>
                <a:spcPts val="0"/>
              </a:spcBef>
              <a:buClr>
                <a:schemeClr val="dk2"/>
              </a:buClr>
              <a:buSzPct val="100000"/>
              <a:buFont typeface="Raleway"/>
              <a:buNone/>
              <a:defRPr b="1" sz="3000">
                <a:solidFill>
                  <a:schemeClr val="dk2"/>
                </a:solidFill>
                <a:latin typeface="Raleway"/>
                <a:ea typeface="Raleway"/>
                <a:cs typeface="Raleway"/>
                <a:sym typeface="Raleway"/>
              </a:defRPr>
            </a:lvl6pPr>
            <a:lvl7pPr lvl="6">
              <a:spcBef>
                <a:spcPts val="0"/>
              </a:spcBef>
              <a:buClr>
                <a:schemeClr val="dk2"/>
              </a:buClr>
              <a:buSzPct val="100000"/>
              <a:buFont typeface="Raleway"/>
              <a:buNone/>
              <a:defRPr b="1" sz="3000">
                <a:solidFill>
                  <a:schemeClr val="dk2"/>
                </a:solidFill>
                <a:latin typeface="Raleway"/>
                <a:ea typeface="Raleway"/>
                <a:cs typeface="Raleway"/>
                <a:sym typeface="Raleway"/>
              </a:defRPr>
            </a:lvl7pPr>
            <a:lvl8pPr lvl="7">
              <a:spcBef>
                <a:spcPts val="0"/>
              </a:spcBef>
              <a:buClr>
                <a:schemeClr val="dk2"/>
              </a:buClr>
              <a:buSzPct val="100000"/>
              <a:buFont typeface="Raleway"/>
              <a:buNone/>
              <a:defRPr b="1" sz="3000">
                <a:solidFill>
                  <a:schemeClr val="dk2"/>
                </a:solidFill>
                <a:latin typeface="Raleway"/>
                <a:ea typeface="Raleway"/>
                <a:cs typeface="Raleway"/>
                <a:sym typeface="Raleway"/>
              </a:defRPr>
            </a:lvl8pPr>
            <a:lvl9pPr lvl="8">
              <a:spcBef>
                <a:spcPts val="0"/>
              </a:spcBef>
              <a:buClr>
                <a:schemeClr val="dk2"/>
              </a:buClr>
              <a:buSzPct val="100000"/>
              <a:buFont typeface="Raleway"/>
              <a:buNone/>
              <a:defRPr b="1" sz="3000">
                <a:solidFill>
                  <a:schemeClr val="dk2"/>
                </a:solidFill>
                <a:latin typeface="Raleway"/>
                <a:ea typeface="Raleway"/>
                <a:cs typeface="Raleway"/>
                <a:sym typeface="Raleway"/>
              </a:defRPr>
            </a:lvl9pPr>
          </a:lstStyle>
          <a:p/>
        </p:txBody>
      </p:sp>
      <p:sp>
        <p:nvSpPr>
          <p:cNvPr id="7" name="Shape 7"/>
          <p:cNvSpPr txBox="1"/>
          <p:nvPr>
            <p:ph idx="1" type="body"/>
          </p:nvPr>
        </p:nvSpPr>
        <p:spPr>
          <a:xfrm>
            <a:off x="2410112" y="1595775"/>
            <a:ext cx="6321599" cy="3002400"/>
          </a:xfrm>
          <a:prstGeom prst="rect">
            <a:avLst/>
          </a:prstGeom>
          <a:noFill/>
          <a:ln>
            <a:noFill/>
          </a:ln>
        </p:spPr>
        <p:txBody>
          <a:bodyPr anchorCtr="0" anchor="t" bIns="91425" lIns="91425" rIns="91425" tIns="91425"/>
          <a:lstStyle>
            <a:lvl1pPr lvl="0">
              <a:lnSpc>
                <a:spcPct val="115000"/>
              </a:lnSpc>
              <a:spcBef>
                <a:spcPts val="0"/>
              </a:spcBef>
              <a:spcAft>
                <a:spcPts val="1600"/>
              </a:spcAft>
              <a:buClr>
                <a:schemeClr val="dk2"/>
              </a:buClr>
              <a:buSzPct val="100000"/>
              <a:buFont typeface="Lato"/>
              <a:defRPr sz="1800">
                <a:solidFill>
                  <a:schemeClr val="dk2"/>
                </a:solidFill>
                <a:latin typeface="Lato"/>
                <a:ea typeface="Lato"/>
                <a:cs typeface="Lato"/>
                <a:sym typeface="Lato"/>
              </a:defRPr>
            </a:lvl1pPr>
            <a:lvl2pPr lvl="1">
              <a:lnSpc>
                <a:spcPct val="115000"/>
              </a:lnSpc>
              <a:spcBef>
                <a:spcPts val="0"/>
              </a:spcBef>
              <a:spcAft>
                <a:spcPts val="1600"/>
              </a:spcAft>
              <a:buClr>
                <a:schemeClr val="dk2"/>
              </a:buClr>
              <a:buFont typeface="Lato"/>
              <a:defRPr>
                <a:solidFill>
                  <a:schemeClr val="dk2"/>
                </a:solidFill>
                <a:latin typeface="Lato"/>
                <a:ea typeface="Lato"/>
                <a:cs typeface="Lato"/>
                <a:sym typeface="Lato"/>
              </a:defRPr>
            </a:lvl2pPr>
            <a:lvl3pPr lvl="2">
              <a:lnSpc>
                <a:spcPct val="115000"/>
              </a:lnSpc>
              <a:spcBef>
                <a:spcPts val="0"/>
              </a:spcBef>
              <a:spcAft>
                <a:spcPts val="1600"/>
              </a:spcAft>
              <a:buClr>
                <a:schemeClr val="dk2"/>
              </a:buClr>
              <a:buFont typeface="Lato"/>
              <a:defRPr>
                <a:solidFill>
                  <a:schemeClr val="dk2"/>
                </a:solidFill>
                <a:latin typeface="Lato"/>
                <a:ea typeface="Lato"/>
                <a:cs typeface="Lato"/>
                <a:sym typeface="Lato"/>
              </a:defRPr>
            </a:lvl3pPr>
            <a:lvl4pPr lvl="3">
              <a:lnSpc>
                <a:spcPct val="115000"/>
              </a:lnSpc>
              <a:spcBef>
                <a:spcPts val="0"/>
              </a:spcBef>
              <a:spcAft>
                <a:spcPts val="1600"/>
              </a:spcAft>
              <a:buClr>
                <a:schemeClr val="dk2"/>
              </a:buClr>
              <a:buFont typeface="Lato"/>
              <a:defRPr>
                <a:solidFill>
                  <a:schemeClr val="dk2"/>
                </a:solidFill>
                <a:latin typeface="Lato"/>
                <a:ea typeface="Lato"/>
                <a:cs typeface="Lato"/>
                <a:sym typeface="Lato"/>
              </a:defRPr>
            </a:lvl4pPr>
            <a:lvl5pPr lvl="4">
              <a:lnSpc>
                <a:spcPct val="115000"/>
              </a:lnSpc>
              <a:spcBef>
                <a:spcPts val="0"/>
              </a:spcBef>
              <a:spcAft>
                <a:spcPts val="1600"/>
              </a:spcAft>
              <a:buClr>
                <a:schemeClr val="dk2"/>
              </a:buClr>
              <a:buFont typeface="Lato"/>
              <a:defRPr>
                <a:solidFill>
                  <a:schemeClr val="dk2"/>
                </a:solidFill>
                <a:latin typeface="Lato"/>
                <a:ea typeface="Lato"/>
                <a:cs typeface="Lato"/>
                <a:sym typeface="Lato"/>
              </a:defRPr>
            </a:lvl5pPr>
            <a:lvl6pPr lvl="5">
              <a:lnSpc>
                <a:spcPct val="115000"/>
              </a:lnSpc>
              <a:spcBef>
                <a:spcPts val="0"/>
              </a:spcBef>
              <a:spcAft>
                <a:spcPts val="1600"/>
              </a:spcAft>
              <a:buClr>
                <a:schemeClr val="dk2"/>
              </a:buClr>
              <a:buFont typeface="Lato"/>
              <a:defRPr>
                <a:solidFill>
                  <a:schemeClr val="dk2"/>
                </a:solidFill>
                <a:latin typeface="Lato"/>
                <a:ea typeface="Lato"/>
                <a:cs typeface="Lato"/>
                <a:sym typeface="Lato"/>
              </a:defRPr>
            </a:lvl6pPr>
            <a:lvl7pPr lvl="6">
              <a:lnSpc>
                <a:spcPct val="115000"/>
              </a:lnSpc>
              <a:spcBef>
                <a:spcPts val="0"/>
              </a:spcBef>
              <a:spcAft>
                <a:spcPts val="1600"/>
              </a:spcAft>
              <a:buClr>
                <a:schemeClr val="dk2"/>
              </a:buClr>
              <a:buFont typeface="Lato"/>
              <a:defRPr>
                <a:solidFill>
                  <a:schemeClr val="dk2"/>
                </a:solidFill>
                <a:latin typeface="Lato"/>
                <a:ea typeface="Lato"/>
                <a:cs typeface="Lato"/>
                <a:sym typeface="Lato"/>
              </a:defRPr>
            </a:lvl7pPr>
            <a:lvl8pPr lvl="7">
              <a:lnSpc>
                <a:spcPct val="115000"/>
              </a:lnSpc>
              <a:spcBef>
                <a:spcPts val="0"/>
              </a:spcBef>
              <a:spcAft>
                <a:spcPts val="1600"/>
              </a:spcAft>
              <a:buClr>
                <a:schemeClr val="dk2"/>
              </a:buClr>
              <a:buFont typeface="Lato"/>
              <a:defRPr>
                <a:solidFill>
                  <a:schemeClr val="dk2"/>
                </a:solidFill>
                <a:latin typeface="Lato"/>
                <a:ea typeface="Lato"/>
                <a:cs typeface="Lato"/>
                <a:sym typeface="Lato"/>
              </a:defRPr>
            </a:lvl8pPr>
            <a:lvl9pPr lvl="8">
              <a:lnSpc>
                <a:spcPct val="115000"/>
              </a:lnSpc>
              <a:spcBef>
                <a:spcPts val="0"/>
              </a:spcBef>
              <a:spcAft>
                <a:spcPts val="1600"/>
              </a:spcAft>
              <a:buClr>
                <a:schemeClr val="dk2"/>
              </a:buClr>
              <a:buFont typeface="Lato"/>
              <a:defRPr>
                <a:solidFill>
                  <a:schemeClr val="dk2"/>
                </a:solidFill>
                <a:latin typeface="Lato"/>
                <a:ea typeface="Lato"/>
                <a:cs typeface="Lato"/>
                <a:sym typeface="Lato"/>
              </a:defRPr>
            </a:lvl9pPr>
          </a:lstStyle>
          <a:p/>
        </p:txBody>
      </p:sp>
      <p:sp>
        <p:nvSpPr>
          <p:cNvPr id="8" name="Shape 8"/>
          <p:cNvSpPr txBox="1"/>
          <p:nvPr>
            <p:ph idx="12" type="sldNum"/>
          </p:nvPr>
        </p:nvSpPr>
        <p:spPr>
          <a:xfrm>
            <a:off x="8497999" y="4688758"/>
            <a:ext cx="548699" cy="393600"/>
          </a:xfrm>
          <a:prstGeom prst="rect">
            <a:avLst/>
          </a:prstGeom>
          <a:noFill/>
          <a:ln>
            <a:noFill/>
          </a:ln>
        </p:spPr>
        <p:txBody>
          <a:bodyPr anchorCtr="0" anchor="ctr" bIns="91425" lIns="91425" rIns="91425" tIns="91425">
            <a:noAutofit/>
          </a:bodyPr>
          <a:lstStyle/>
          <a:p>
            <a:pPr lvl="0" algn="r">
              <a:spcBef>
                <a:spcPts val="0"/>
              </a:spcBef>
              <a:buNone/>
            </a:pPr>
            <a:fld id="{00000000-1234-1234-1234-123412341234}" type="slidenum">
              <a:rPr lang="en" sz="1000">
                <a:solidFill>
                  <a:schemeClr val="dk2"/>
                </a:solidFill>
                <a:latin typeface="Lato"/>
                <a:ea typeface="Lato"/>
                <a:cs typeface="Lato"/>
                <a:sym typeface="Lato"/>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0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0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0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 Id="rId3" Type="http://schemas.openxmlformats.org/officeDocument/2006/relationships/image" Target="../media/image0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image" Target="../media/image0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 Id="rId3" Type="http://schemas.openxmlformats.org/officeDocument/2006/relationships/image" Target="../media/image0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 Id="rId3" Type="http://schemas.openxmlformats.org/officeDocument/2006/relationships/image" Target="../media/image0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xml"/><Relationship Id="rId3" Type="http://schemas.openxmlformats.org/officeDocument/2006/relationships/image" Target="../media/image0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 Id="rId3"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 Id="rId3" Type="http://schemas.openxmlformats.org/officeDocument/2006/relationships/image" Target="../media/image0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 Id="rId3" Type="http://schemas.openxmlformats.org/officeDocument/2006/relationships/image" Target="../media/image0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1" name="Shape 71"/>
        <p:cNvGrpSpPr/>
        <p:nvPr/>
      </p:nvGrpSpPr>
      <p:grpSpPr>
        <a:xfrm>
          <a:off x="0" y="0"/>
          <a:ext cx="0" cy="0"/>
          <a:chOff x="0" y="0"/>
          <a:chExt cx="0" cy="0"/>
        </a:xfrm>
      </p:grpSpPr>
      <p:sp>
        <p:nvSpPr>
          <p:cNvPr id="72" name="Shape 72"/>
          <p:cNvSpPr txBox="1"/>
          <p:nvPr>
            <p:ph type="ctrTitle"/>
          </p:nvPr>
        </p:nvSpPr>
        <p:spPr>
          <a:xfrm>
            <a:off x="2371725" y="630225"/>
            <a:ext cx="6331500" cy="1541999"/>
          </a:xfrm>
          <a:prstGeom prst="rect">
            <a:avLst/>
          </a:prstGeom>
        </p:spPr>
        <p:txBody>
          <a:bodyPr anchorCtr="0" anchor="t" bIns="91425" lIns="91425" rIns="91425" tIns="91425">
            <a:noAutofit/>
          </a:bodyPr>
          <a:lstStyle/>
          <a:p>
            <a:pPr lvl="0">
              <a:spcBef>
                <a:spcPts val="0"/>
              </a:spcBef>
              <a:buNone/>
            </a:pPr>
            <a:r>
              <a:rPr lang="en" sz="5200"/>
              <a:t>Vincent van Gogh</a:t>
            </a:r>
          </a:p>
        </p:txBody>
      </p:sp>
      <p:sp>
        <p:nvSpPr>
          <p:cNvPr id="73" name="Shape 73"/>
          <p:cNvSpPr txBox="1"/>
          <p:nvPr>
            <p:ph idx="1" type="subTitle"/>
          </p:nvPr>
        </p:nvSpPr>
        <p:spPr>
          <a:xfrm>
            <a:off x="2390266" y="3238450"/>
            <a:ext cx="6331500" cy="1241699"/>
          </a:xfrm>
          <a:prstGeom prst="rect">
            <a:avLst/>
          </a:prstGeom>
        </p:spPr>
        <p:txBody>
          <a:bodyPr anchorCtr="0" anchor="b" bIns="91425" lIns="91425" rIns="91425" tIns="91425">
            <a:noAutofit/>
          </a:bodyPr>
          <a:lstStyle/>
          <a:p>
            <a:pPr lvl="0">
              <a:spcBef>
                <a:spcPts val="0"/>
              </a:spcBef>
              <a:buNone/>
            </a:pPr>
            <a:r>
              <a:rPr lang="en" sz="2800"/>
              <a:t>Life and Times</a:t>
            </a:r>
          </a:p>
        </p:txBody>
      </p:sp>
      <p:pic>
        <p:nvPicPr>
          <p:cNvPr id="74" name="Shape 74"/>
          <p:cNvPicPr preferRelativeResize="0"/>
          <p:nvPr/>
        </p:nvPicPr>
        <p:blipFill>
          <a:blip r:embed="rId3">
            <a:alphaModFix/>
          </a:blip>
          <a:stretch>
            <a:fillRect/>
          </a:stretch>
        </p:blipFill>
        <p:spPr>
          <a:xfrm>
            <a:off x="5666100" y="1679800"/>
            <a:ext cx="2476500" cy="2800350"/>
          </a:xfrm>
          <a:prstGeom prst="rect">
            <a:avLst/>
          </a:prstGeom>
          <a:noFill/>
          <a:ln>
            <a:noFill/>
          </a:ln>
        </p:spPr>
      </p:pic>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4" name="Shape 134"/>
        <p:cNvGrpSpPr/>
        <p:nvPr/>
      </p:nvGrpSpPr>
      <p:grpSpPr>
        <a:xfrm>
          <a:off x="0" y="0"/>
          <a:ext cx="0" cy="0"/>
          <a:chOff x="0" y="0"/>
          <a:chExt cx="0" cy="0"/>
        </a:xfrm>
      </p:grpSpPr>
      <p:sp>
        <p:nvSpPr>
          <p:cNvPr id="135" name="Shape 135"/>
          <p:cNvSpPr txBox="1"/>
          <p:nvPr>
            <p:ph idx="1" type="body"/>
          </p:nvPr>
        </p:nvSpPr>
        <p:spPr>
          <a:xfrm>
            <a:off x="328017" y="4226025"/>
            <a:ext cx="8388600" cy="393600"/>
          </a:xfrm>
          <a:prstGeom prst="rect">
            <a:avLst/>
          </a:prstGeom>
        </p:spPr>
        <p:txBody>
          <a:bodyPr anchorCtr="0" anchor="ctr" bIns="91425" lIns="91425" rIns="91425" tIns="91425">
            <a:noAutofit/>
          </a:bodyPr>
          <a:lstStyle/>
          <a:p>
            <a:pPr lvl="0">
              <a:spcBef>
                <a:spcPts val="0"/>
              </a:spcBef>
              <a:buNone/>
            </a:pPr>
            <a:r>
              <a:rPr lang="en"/>
              <a:t>“The Starry Night”</a:t>
            </a:r>
          </a:p>
        </p:txBody>
      </p:sp>
      <p:pic>
        <p:nvPicPr>
          <p:cNvPr id="136" name="Shape 136"/>
          <p:cNvPicPr preferRelativeResize="0"/>
          <p:nvPr/>
        </p:nvPicPr>
        <p:blipFill>
          <a:blip r:embed="rId3">
            <a:alphaModFix/>
          </a:blip>
          <a:stretch>
            <a:fillRect/>
          </a:stretch>
        </p:blipFill>
        <p:spPr>
          <a:xfrm>
            <a:off x="2045000" y="102375"/>
            <a:ext cx="4954649" cy="3925024"/>
          </a:xfrm>
          <a:prstGeom prst="rect">
            <a:avLst/>
          </a:prstGeom>
          <a:noFill/>
          <a:ln>
            <a:noFill/>
          </a:ln>
        </p:spPr>
      </p:pic>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0" name="Shape 140"/>
        <p:cNvGrpSpPr/>
        <p:nvPr/>
      </p:nvGrpSpPr>
      <p:grpSpPr>
        <a:xfrm>
          <a:off x="0" y="0"/>
          <a:ext cx="0" cy="0"/>
          <a:chOff x="0" y="0"/>
          <a:chExt cx="0" cy="0"/>
        </a:xfrm>
      </p:grpSpPr>
      <p:sp>
        <p:nvSpPr>
          <p:cNvPr id="141" name="Shape 141"/>
          <p:cNvSpPr txBox="1"/>
          <p:nvPr>
            <p:ph idx="1" type="body"/>
          </p:nvPr>
        </p:nvSpPr>
        <p:spPr>
          <a:xfrm>
            <a:off x="328017" y="4226025"/>
            <a:ext cx="8388600" cy="393600"/>
          </a:xfrm>
          <a:prstGeom prst="rect">
            <a:avLst/>
          </a:prstGeom>
        </p:spPr>
        <p:txBody>
          <a:bodyPr anchorCtr="0" anchor="ctr" bIns="91425" lIns="91425" rIns="91425" tIns="91425">
            <a:noAutofit/>
          </a:bodyPr>
          <a:lstStyle/>
          <a:p>
            <a:pPr lvl="0" rtl="0">
              <a:spcBef>
                <a:spcPts val="0"/>
              </a:spcBef>
              <a:buNone/>
            </a:pPr>
            <a:r>
              <a:rPr lang="en"/>
              <a:t>“Field of Poppies”</a:t>
            </a:r>
          </a:p>
        </p:txBody>
      </p:sp>
      <p:pic>
        <p:nvPicPr>
          <p:cNvPr id="142" name="Shape 142"/>
          <p:cNvPicPr preferRelativeResize="0"/>
          <p:nvPr/>
        </p:nvPicPr>
        <p:blipFill>
          <a:blip r:embed="rId3">
            <a:alphaModFix/>
          </a:blip>
          <a:stretch>
            <a:fillRect/>
          </a:stretch>
        </p:blipFill>
        <p:spPr>
          <a:xfrm>
            <a:off x="2186962" y="201350"/>
            <a:ext cx="4770075" cy="3975075"/>
          </a:xfrm>
          <a:prstGeom prst="rect">
            <a:avLst/>
          </a:prstGeom>
          <a:noFill/>
          <a:ln>
            <a:noFill/>
          </a:ln>
        </p:spPr>
      </p:pic>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8" name="Shape 78"/>
        <p:cNvGrpSpPr/>
        <p:nvPr/>
      </p:nvGrpSpPr>
      <p:grpSpPr>
        <a:xfrm>
          <a:off x="0" y="0"/>
          <a:ext cx="0" cy="0"/>
          <a:chOff x="0" y="0"/>
          <a:chExt cx="0" cy="0"/>
        </a:xfrm>
      </p:grpSpPr>
      <p:sp>
        <p:nvSpPr>
          <p:cNvPr id="79" name="Shape 79"/>
          <p:cNvSpPr txBox="1"/>
          <p:nvPr>
            <p:ph type="title"/>
          </p:nvPr>
        </p:nvSpPr>
        <p:spPr>
          <a:xfrm>
            <a:off x="265500" y="1397350"/>
            <a:ext cx="4045199" cy="1318199"/>
          </a:xfrm>
          <a:prstGeom prst="rect">
            <a:avLst/>
          </a:prstGeom>
        </p:spPr>
        <p:txBody>
          <a:bodyPr anchorCtr="0" anchor="b" bIns="91425" lIns="91425" rIns="91425" tIns="91425">
            <a:noAutofit/>
          </a:bodyPr>
          <a:lstStyle/>
          <a:p>
            <a:pPr lvl="0">
              <a:spcBef>
                <a:spcPts val="0"/>
              </a:spcBef>
              <a:buNone/>
            </a:pPr>
            <a:r>
              <a:rPr lang="en" sz="4800"/>
              <a:t>1853</a:t>
            </a:r>
          </a:p>
        </p:txBody>
      </p:sp>
      <p:sp>
        <p:nvSpPr>
          <p:cNvPr id="80" name="Shape 80"/>
          <p:cNvSpPr txBox="1"/>
          <p:nvPr>
            <p:ph idx="1" type="subTitle"/>
          </p:nvPr>
        </p:nvSpPr>
        <p:spPr>
          <a:xfrm>
            <a:off x="265500" y="2735370"/>
            <a:ext cx="4045199" cy="1345500"/>
          </a:xfrm>
          <a:prstGeom prst="rect">
            <a:avLst/>
          </a:prstGeom>
        </p:spPr>
        <p:txBody>
          <a:bodyPr anchorCtr="0" anchor="t" bIns="91425" lIns="91425" rIns="91425" tIns="91425">
            <a:noAutofit/>
          </a:bodyPr>
          <a:lstStyle/>
          <a:p>
            <a:pPr lvl="0" rtl="0">
              <a:spcBef>
                <a:spcPts val="0"/>
              </a:spcBef>
              <a:buNone/>
            </a:pPr>
            <a:r>
              <a:rPr lang="en"/>
              <a:t>Vincent van Gogh is born in the small village of Groot-Zundert, Holland.</a:t>
            </a:r>
          </a:p>
          <a:p>
            <a:pPr lvl="0" rtl="0">
              <a:spcBef>
                <a:spcPts val="0"/>
              </a:spcBef>
              <a:buNone/>
            </a:pPr>
            <a:r>
              <a:t/>
            </a:r>
            <a:endParaRPr/>
          </a:p>
          <a:p>
            <a:pPr indent="457200" lvl="0" marL="914400">
              <a:spcBef>
                <a:spcPts val="0"/>
              </a:spcBef>
              <a:buNone/>
            </a:pPr>
            <a:r>
              <a:rPr lang="en" sz="1800"/>
              <a:t>van Gogh and his mom → </a:t>
            </a:r>
          </a:p>
        </p:txBody>
      </p:sp>
      <p:pic>
        <p:nvPicPr>
          <p:cNvPr id="81" name="Shape 81"/>
          <p:cNvPicPr preferRelativeResize="0"/>
          <p:nvPr/>
        </p:nvPicPr>
        <p:blipFill>
          <a:blip r:embed="rId3">
            <a:alphaModFix/>
          </a:blip>
          <a:stretch>
            <a:fillRect/>
          </a:stretch>
        </p:blipFill>
        <p:spPr>
          <a:xfrm>
            <a:off x="5244775" y="0"/>
            <a:ext cx="3226449" cy="5143502"/>
          </a:xfrm>
          <a:prstGeom prst="rect">
            <a:avLst/>
          </a:prstGeom>
          <a:noFill/>
          <a:ln>
            <a:noFill/>
          </a:ln>
        </p:spPr>
      </p:pic>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5" name="Shape 85"/>
        <p:cNvGrpSpPr/>
        <p:nvPr/>
      </p:nvGrpSpPr>
      <p:grpSpPr>
        <a:xfrm>
          <a:off x="0" y="0"/>
          <a:ext cx="0" cy="0"/>
          <a:chOff x="0" y="0"/>
          <a:chExt cx="0" cy="0"/>
        </a:xfrm>
      </p:grpSpPr>
      <p:sp>
        <p:nvSpPr>
          <p:cNvPr id="86" name="Shape 86"/>
          <p:cNvSpPr txBox="1"/>
          <p:nvPr>
            <p:ph type="title"/>
          </p:nvPr>
        </p:nvSpPr>
        <p:spPr>
          <a:xfrm>
            <a:off x="265500" y="1397350"/>
            <a:ext cx="4045199" cy="1318199"/>
          </a:xfrm>
          <a:prstGeom prst="rect">
            <a:avLst/>
          </a:prstGeom>
        </p:spPr>
        <p:txBody>
          <a:bodyPr anchorCtr="0" anchor="b" bIns="91425" lIns="91425" rIns="91425" tIns="91425">
            <a:noAutofit/>
          </a:bodyPr>
          <a:lstStyle/>
          <a:p>
            <a:pPr lvl="0">
              <a:spcBef>
                <a:spcPts val="0"/>
              </a:spcBef>
              <a:buNone/>
            </a:pPr>
            <a:r>
              <a:rPr lang="en" sz="4800"/>
              <a:t>1862</a:t>
            </a:r>
          </a:p>
        </p:txBody>
      </p:sp>
      <p:sp>
        <p:nvSpPr>
          <p:cNvPr id="87" name="Shape 87"/>
          <p:cNvSpPr txBox="1"/>
          <p:nvPr>
            <p:ph idx="1" type="subTitle"/>
          </p:nvPr>
        </p:nvSpPr>
        <p:spPr>
          <a:xfrm>
            <a:off x="265500" y="2735370"/>
            <a:ext cx="4045199" cy="1345500"/>
          </a:xfrm>
          <a:prstGeom prst="rect">
            <a:avLst/>
          </a:prstGeom>
        </p:spPr>
        <p:txBody>
          <a:bodyPr anchorCtr="0" anchor="t" bIns="91425" lIns="91425" rIns="91425" tIns="91425">
            <a:noAutofit/>
          </a:bodyPr>
          <a:lstStyle/>
          <a:p>
            <a:pPr lvl="0" rtl="0">
              <a:spcBef>
                <a:spcPts val="0"/>
              </a:spcBef>
              <a:buNone/>
            </a:pPr>
            <a:r>
              <a:rPr lang="en"/>
              <a:t>van Gogh attempts his first drawings.</a:t>
            </a:r>
          </a:p>
          <a:p>
            <a:pPr indent="0" lvl="0" marL="0" rtl="0" algn="l">
              <a:spcBef>
                <a:spcPts val="0"/>
              </a:spcBef>
              <a:buNone/>
            </a:pPr>
            <a:r>
              <a:t/>
            </a:r>
            <a:endParaRPr/>
          </a:p>
          <a:p>
            <a:pPr indent="457200" lvl="0" marL="1371600">
              <a:spcBef>
                <a:spcPts val="0"/>
              </a:spcBef>
              <a:buNone/>
            </a:pPr>
            <a:r>
              <a:rPr lang="en" sz="1800"/>
              <a:t>“The Goat Herd” → </a:t>
            </a:r>
          </a:p>
        </p:txBody>
      </p:sp>
      <p:pic>
        <p:nvPicPr>
          <p:cNvPr id="88" name="Shape 88"/>
          <p:cNvPicPr preferRelativeResize="0"/>
          <p:nvPr/>
        </p:nvPicPr>
        <p:blipFill>
          <a:blip r:embed="rId3">
            <a:alphaModFix/>
          </a:blip>
          <a:stretch>
            <a:fillRect/>
          </a:stretch>
        </p:blipFill>
        <p:spPr>
          <a:xfrm>
            <a:off x="4569500" y="820275"/>
            <a:ext cx="4578174" cy="3464899"/>
          </a:xfrm>
          <a:prstGeom prst="rect">
            <a:avLst/>
          </a:prstGeom>
          <a:noFill/>
          <a:ln>
            <a:noFill/>
          </a:ln>
        </p:spPr>
      </p:pic>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2" name="Shape 92"/>
        <p:cNvGrpSpPr/>
        <p:nvPr/>
      </p:nvGrpSpPr>
      <p:grpSpPr>
        <a:xfrm>
          <a:off x="0" y="0"/>
          <a:ext cx="0" cy="0"/>
          <a:chOff x="0" y="0"/>
          <a:chExt cx="0" cy="0"/>
        </a:xfrm>
      </p:grpSpPr>
      <p:sp>
        <p:nvSpPr>
          <p:cNvPr id="93" name="Shape 93"/>
          <p:cNvSpPr txBox="1"/>
          <p:nvPr>
            <p:ph type="title"/>
          </p:nvPr>
        </p:nvSpPr>
        <p:spPr>
          <a:xfrm>
            <a:off x="265500" y="1397350"/>
            <a:ext cx="4045199" cy="1318199"/>
          </a:xfrm>
          <a:prstGeom prst="rect">
            <a:avLst/>
          </a:prstGeom>
        </p:spPr>
        <p:txBody>
          <a:bodyPr anchorCtr="0" anchor="b" bIns="91425" lIns="91425" rIns="91425" tIns="91425">
            <a:noAutofit/>
          </a:bodyPr>
          <a:lstStyle/>
          <a:p>
            <a:pPr lvl="0" rtl="0">
              <a:spcBef>
                <a:spcPts val="0"/>
              </a:spcBef>
              <a:buNone/>
            </a:pPr>
            <a:r>
              <a:rPr lang="en" sz="4800"/>
              <a:t>1875</a:t>
            </a:r>
          </a:p>
        </p:txBody>
      </p:sp>
      <p:sp>
        <p:nvSpPr>
          <p:cNvPr id="94" name="Shape 94"/>
          <p:cNvSpPr txBox="1"/>
          <p:nvPr>
            <p:ph idx="1" type="subTitle"/>
          </p:nvPr>
        </p:nvSpPr>
        <p:spPr>
          <a:xfrm>
            <a:off x="265500" y="2735370"/>
            <a:ext cx="4045199" cy="1345500"/>
          </a:xfrm>
          <a:prstGeom prst="rect">
            <a:avLst/>
          </a:prstGeom>
        </p:spPr>
        <p:txBody>
          <a:bodyPr anchorCtr="0" anchor="t" bIns="91425" lIns="91425" rIns="91425" tIns="91425">
            <a:noAutofit/>
          </a:bodyPr>
          <a:lstStyle/>
          <a:p>
            <a:pPr indent="0" lvl="0" marL="0" rtl="0">
              <a:spcBef>
                <a:spcPts val="0"/>
              </a:spcBef>
              <a:buNone/>
            </a:pPr>
            <a:r>
              <a:rPr lang="en"/>
              <a:t>van Gogh becomes obsessed with studying the Bible.</a:t>
            </a:r>
          </a:p>
          <a:p>
            <a:pPr indent="0" lvl="0" marL="0" rtl="0">
              <a:spcBef>
                <a:spcPts val="0"/>
              </a:spcBef>
              <a:buNone/>
            </a:pPr>
            <a:r>
              <a:t/>
            </a:r>
            <a:endParaRPr/>
          </a:p>
          <a:p>
            <a:pPr indent="457200" lvl="0" marL="914400" rtl="0">
              <a:spcBef>
                <a:spcPts val="0"/>
              </a:spcBef>
              <a:buNone/>
            </a:pPr>
            <a:r>
              <a:rPr lang="en" sz="1800"/>
              <a:t>“Still Life with Bible” → </a:t>
            </a:r>
          </a:p>
        </p:txBody>
      </p:sp>
      <p:pic>
        <p:nvPicPr>
          <p:cNvPr id="95" name="Shape 95"/>
          <p:cNvPicPr preferRelativeResize="0"/>
          <p:nvPr/>
        </p:nvPicPr>
        <p:blipFill>
          <a:blip r:embed="rId3">
            <a:alphaModFix/>
          </a:blip>
          <a:stretch>
            <a:fillRect/>
          </a:stretch>
        </p:blipFill>
        <p:spPr>
          <a:xfrm>
            <a:off x="4555450" y="701287"/>
            <a:ext cx="4588550" cy="3740925"/>
          </a:xfrm>
          <a:prstGeom prst="rect">
            <a:avLst/>
          </a:prstGeom>
          <a:noFill/>
          <a:ln>
            <a:noFill/>
          </a:ln>
        </p:spPr>
      </p:pic>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9" name="Shape 99"/>
        <p:cNvGrpSpPr/>
        <p:nvPr/>
      </p:nvGrpSpPr>
      <p:grpSpPr>
        <a:xfrm>
          <a:off x="0" y="0"/>
          <a:ext cx="0" cy="0"/>
          <a:chOff x="0" y="0"/>
          <a:chExt cx="0" cy="0"/>
        </a:xfrm>
      </p:grpSpPr>
      <p:sp>
        <p:nvSpPr>
          <p:cNvPr id="100" name="Shape 100"/>
          <p:cNvSpPr txBox="1"/>
          <p:nvPr>
            <p:ph type="title"/>
          </p:nvPr>
        </p:nvSpPr>
        <p:spPr>
          <a:xfrm>
            <a:off x="265500" y="1397350"/>
            <a:ext cx="4045199" cy="1318199"/>
          </a:xfrm>
          <a:prstGeom prst="rect">
            <a:avLst/>
          </a:prstGeom>
        </p:spPr>
        <p:txBody>
          <a:bodyPr anchorCtr="0" anchor="b" bIns="91425" lIns="91425" rIns="91425" tIns="91425">
            <a:noAutofit/>
          </a:bodyPr>
          <a:lstStyle/>
          <a:p>
            <a:pPr lvl="0" rtl="0">
              <a:spcBef>
                <a:spcPts val="0"/>
              </a:spcBef>
              <a:buNone/>
            </a:pPr>
            <a:r>
              <a:rPr lang="en" sz="4800"/>
              <a:t>1880</a:t>
            </a:r>
          </a:p>
        </p:txBody>
      </p:sp>
      <p:sp>
        <p:nvSpPr>
          <p:cNvPr id="101" name="Shape 101"/>
          <p:cNvSpPr txBox="1"/>
          <p:nvPr>
            <p:ph idx="1" type="subTitle"/>
          </p:nvPr>
        </p:nvSpPr>
        <p:spPr>
          <a:xfrm>
            <a:off x="265500" y="2735370"/>
            <a:ext cx="4045199" cy="1345500"/>
          </a:xfrm>
          <a:prstGeom prst="rect">
            <a:avLst/>
          </a:prstGeom>
        </p:spPr>
        <p:txBody>
          <a:bodyPr anchorCtr="0" anchor="t" bIns="91425" lIns="91425" rIns="91425" tIns="91425">
            <a:noAutofit/>
          </a:bodyPr>
          <a:lstStyle/>
          <a:p>
            <a:pPr indent="0" lvl="0" marL="0" rtl="0">
              <a:spcBef>
                <a:spcPts val="0"/>
              </a:spcBef>
              <a:buNone/>
            </a:pPr>
            <a:r>
              <a:rPr lang="en"/>
              <a:t>van Gogh starts to suffer depression.</a:t>
            </a:r>
          </a:p>
          <a:p>
            <a:pPr indent="0" lvl="0" marL="0" rtl="0">
              <a:spcBef>
                <a:spcPts val="0"/>
              </a:spcBef>
              <a:buNone/>
            </a:pPr>
            <a:r>
              <a:rPr lang="en"/>
              <a:t>His brother (Theo) supports him financially.</a:t>
            </a:r>
          </a:p>
          <a:p>
            <a:pPr indent="0" lvl="0" marL="0" rtl="0">
              <a:spcBef>
                <a:spcPts val="0"/>
              </a:spcBef>
              <a:buNone/>
            </a:pPr>
            <a:r>
              <a:t/>
            </a:r>
            <a:endParaRPr/>
          </a:p>
          <a:p>
            <a:pPr indent="457200" lvl="0" marL="2286000" rtl="0">
              <a:spcBef>
                <a:spcPts val="0"/>
              </a:spcBef>
              <a:buNone/>
            </a:pPr>
            <a:r>
              <a:rPr lang="en" sz="1800"/>
              <a:t>Theo → </a:t>
            </a:r>
          </a:p>
        </p:txBody>
      </p:sp>
      <p:pic>
        <p:nvPicPr>
          <p:cNvPr id="102" name="Shape 102"/>
          <p:cNvPicPr preferRelativeResize="0"/>
          <p:nvPr/>
        </p:nvPicPr>
        <p:blipFill>
          <a:blip r:embed="rId3">
            <a:alphaModFix/>
          </a:blip>
          <a:stretch>
            <a:fillRect/>
          </a:stretch>
        </p:blipFill>
        <p:spPr>
          <a:xfrm>
            <a:off x="5020903" y="0"/>
            <a:ext cx="3694191" cy="5143498"/>
          </a:xfrm>
          <a:prstGeom prst="rect">
            <a:avLst/>
          </a:prstGeom>
          <a:noFill/>
          <a:ln>
            <a:noFill/>
          </a:ln>
        </p:spPr>
      </p:pic>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6" name="Shape 106"/>
        <p:cNvGrpSpPr/>
        <p:nvPr/>
      </p:nvGrpSpPr>
      <p:grpSpPr>
        <a:xfrm>
          <a:off x="0" y="0"/>
          <a:ext cx="0" cy="0"/>
          <a:chOff x="0" y="0"/>
          <a:chExt cx="0" cy="0"/>
        </a:xfrm>
      </p:grpSpPr>
      <p:sp>
        <p:nvSpPr>
          <p:cNvPr id="107" name="Shape 107"/>
          <p:cNvSpPr txBox="1"/>
          <p:nvPr>
            <p:ph type="title"/>
          </p:nvPr>
        </p:nvSpPr>
        <p:spPr>
          <a:xfrm>
            <a:off x="265500" y="1397350"/>
            <a:ext cx="4045199" cy="1318199"/>
          </a:xfrm>
          <a:prstGeom prst="rect">
            <a:avLst/>
          </a:prstGeom>
        </p:spPr>
        <p:txBody>
          <a:bodyPr anchorCtr="0" anchor="b" bIns="91425" lIns="91425" rIns="91425" tIns="91425">
            <a:noAutofit/>
          </a:bodyPr>
          <a:lstStyle/>
          <a:p>
            <a:pPr lvl="0" rtl="0">
              <a:spcBef>
                <a:spcPts val="0"/>
              </a:spcBef>
              <a:buNone/>
            </a:pPr>
            <a:r>
              <a:rPr lang="en" sz="4800"/>
              <a:t>1885</a:t>
            </a:r>
          </a:p>
        </p:txBody>
      </p:sp>
      <p:sp>
        <p:nvSpPr>
          <p:cNvPr id="108" name="Shape 108"/>
          <p:cNvSpPr txBox="1"/>
          <p:nvPr>
            <p:ph idx="1" type="subTitle"/>
          </p:nvPr>
        </p:nvSpPr>
        <p:spPr>
          <a:xfrm>
            <a:off x="265500" y="2735370"/>
            <a:ext cx="4045199" cy="1345500"/>
          </a:xfrm>
          <a:prstGeom prst="rect">
            <a:avLst/>
          </a:prstGeom>
        </p:spPr>
        <p:txBody>
          <a:bodyPr anchorCtr="0" anchor="t" bIns="91425" lIns="91425" rIns="91425" tIns="91425">
            <a:noAutofit/>
          </a:bodyPr>
          <a:lstStyle/>
          <a:p>
            <a:pPr indent="0" lvl="0" marL="0" rtl="0">
              <a:spcBef>
                <a:spcPts val="0"/>
              </a:spcBef>
              <a:buNone/>
            </a:pPr>
            <a:r>
              <a:rPr lang="en"/>
              <a:t>van Gogh’s father dies in March. van Gogh paints his first great painting.</a:t>
            </a:r>
          </a:p>
          <a:p>
            <a:pPr indent="0" lvl="0" marL="0" rtl="0">
              <a:spcBef>
                <a:spcPts val="0"/>
              </a:spcBef>
              <a:buNone/>
            </a:pPr>
            <a:r>
              <a:t/>
            </a:r>
            <a:endParaRPr/>
          </a:p>
          <a:p>
            <a:pPr indent="457200" lvl="0" marL="914400" rtl="0">
              <a:spcBef>
                <a:spcPts val="0"/>
              </a:spcBef>
              <a:buNone/>
            </a:pPr>
            <a:r>
              <a:rPr lang="en" sz="1800"/>
              <a:t>“The Potato Eaters” → </a:t>
            </a:r>
          </a:p>
        </p:txBody>
      </p:sp>
      <p:pic>
        <p:nvPicPr>
          <p:cNvPr id="109" name="Shape 109"/>
          <p:cNvPicPr preferRelativeResize="0"/>
          <p:nvPr/>
        </p:nvPicPr>
        <p:blipFill>
          <a:blip r:embed="rId3">
            <a:alphaModFix/>
          </a:blip>
          <a:stretch>
            <a:fillRect/>
          </a:stretch>
        </p:blipFill>
        <p:spPr>
          <a:xfrm>
            <a:off x="4564475" y="936200"/>
            <a:ext cx="4579525" cy="3271099"/>
          </a:xfrm>
          <a:prstGeom prst="rect">
            <a:avLst/>
          </a:prstGeom>
          <a:noFill/>
          <a:ln>
            <a:noFill/>
          </a:ln>
        </p:spPr>
      </p:pic>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3" name="Shape 113"/>
        <p:cNvGrpSpPr/>
        <p:nvPr/>
      </p:nvGrpSpPr>
      <p:grpSpPr>
        <a:xfrm>
          <a:off x="0" y="0"/>
          <a:ext cx="0" cy="0"/>
          <a:chOff x="0" y="0"/>
          <a:chExt cx="0" cy="0"/>
        </a:xfrm>
      </p:grpSpPr>
      <p:sp>
        <p:nvSpPr>
          <p:cNvPr id="114" name="Shape 114"/>
          <p:cNvSpPr txBox="1"/>
          <p:nvPr>
            <p:ph type="title"/>
          </p:nvPr>
        </p:nvSpPr>
        <p:spPr>
          <a:xfrm>
            <a:off x="265500" y="1397350"/>
            <a:ext cx="4045199" cy="1318199"/>
          </a:xfrm>
          <a:prstGeom prst="rect">
            <a:avLst/>
          </a:prstGeom>
        </p:spPr>
        <p:txBody>
          <a:bodyPr anchorCtr="0" anchor="b" bIns="91425" lIns="91425" rIns="91425" tIns="91425">
            <a:noAutofit/>
          </a:bodyPr>
          <a:lstStyle/>
          <a:p>
            <a:pPr lvl="0" rtl="0">
              <a:spcBef>
                <a:spcPts val="0"/>
              </a:spcBef>
              <a:buNone/>
            </a:pPr>
            <a:r>
              <a:rPr lang="en" sz="4800"/>
              <a:t>1888</a:t>
            </a:r>
          </a:p>
        </p:txBody>
      </p:sp>
      <p:sp>
        <p:nvSpPr>
          <p:cNvPr id="115" name="Shape 115"/>
          <p:cNvSpPr txBox="1"/>
          <p:nvPr>
            <p:ph idx="1" type="subTitle"/>
          </p:nvPr>
        </p:nvSpPr>
        <p:spPr>
          <a:xfrm>
            <a:off x="265500" y="2735370"/>
            <a:ext cx="4045199" cy="1345500"/>
          </a:xfrm>
          <a:prstGeom prst="rect">
            <a:avLst/>
          </a:prstGeom>
        </p:spPr>
        <p:txBody>
          <a:bodyPr anchorCtr="0" anchor="t" bIns="91425" lIns="91425" rIns="91425" tIns="91425">
            <a:noAutofit/>
          </a:bodyPr>
          <a:lstStyle/>
          <a:p>
            <a:pPr indent="0" lvl="0" marL="0" rtl="0">
              <a:spcBef>
                <a:spcPts val="0"/>
              </a:spcBef>
              <a:buNone/>
            </a:pPr>
            <a:r>
              <a:rPr lang="en"/>
              <a:t>van Gogh cuts off his left ear lobe and presents it to a prostitute.</a:t>
            </a:r>
          </a:p>
          <a:p>
            <a:pPr indent="0" lvl="0" marL="0" rtl="0">
              <a:spcBef>
                <a:spcPts val="0"/>
              </a:spcBef>
              <a:buNone/>
            </a:pPr>
            <a:r>
              <a:t/>
            </a:r>
            <a:endParaRPr sz="1800"/>
          </a:p>
          <a:p>
            <a:pPr indent="457200" lvl="0" marL="914400" rtl="0">
              <a:spcBef>
                <a:spcPts val="0"/>
              </a:spcBef>
              <a:buNone/>
            </a:pPr>
            <a:r>
              <a:rPr lang="en" sz="1800"/>
              <a:t>“The Yellow House” → </a:t>
            </a:r>
          </a:p>
        </p:txBody>
      </p:sp>
      <p:pic>
        <p:nvPicPr>
          <p:cNvPr id="116" name="Shape 116"/>
          <p:cNvPicPr preferRelativeResize="0"/>
          <p:nvPr/>
        </p:nvPicPr>
        <p:blipFill>
          <a:blip r:embed="rId3">
            <a:alphaModFix/>
          </a:blip>
          <a:stretch>
            <a:fillRect/>
          </a:stretch>
        </p:blipFill>
        <p:spPr>
          <a:xfrm>
            <a:off x="4606749" y="783612"/>
            <a:ext cx="4537250" cy="3576276"/>
          </a:xfrm>
          <a:prstGeom prst="rect">
            <a:avLst/>
          </a:prstGeom>
          <a:noFill/>
          <a:ln>
            <a:noFill/>
          </a:ln>
        </p:spPr>
      </p:pic>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0" name="Shape 120"/>
        <p:cNvGrpSpPr/>
        <p:nvPr/>
      </p:nvGrpSpPr>
      <p:grpSpPr>
        <a:xfrm>
          <a:off x="0" y="0"/>
          <a:ext cx="0" cy="0"/>
          <a:chOff x="0" y="0"/>
          <a:chExt cx="0" cy="0"/>
        </a:xfrm>
      </p:grpSpPr>
      <p:sp>
        <p:nvSpPr>
          <p:cNvPr id="121" name="Shape 121"/>
          <p:cNvSpPr txBox="1"/>
          <p:nvPr>
            <p:ph type="title"/>
          </p:nvPr>
        </p:nvSpPr>
        <p:spPr>
          <a:xfrm>
            <a:off x="265500" y="1397350"/>
            <a:ext cx="4045199" cy="1318199"/>
          </a:xfrm>
          <a:prstGeom prst="rect">
            <a:avLst/>
          </a:prstGeom>
        </p:spPr>
        <p:txBody>
          <a:bodyPr anchorCtr="0" anchor="b" bIns="91425" lIns="91425" rIns="91425" tIns="91425">
            <a:noAutofit/>
          </a:bodyPr>
          <a:lstStyle/>
          <a:p>
            <a:pPr lvl="0" rtl="0">
              <a:spcBef>
                <a:spcPts val="0"/>
              </a:spcBef>
              <a:buNone/>
            </a:pPr>
            <a:r>
              <a:rPr lang="en" sz="4800"/>
              <a:t>1889</a:t>
            </a:r>
          </a:p>
        </p:txBody>
      </p:sp>
      <p:sp>
        <p:nvSpPr>
          <p:cNvPr id="122" name="Shape 122"/>
          <p:cNvSpPr txBox="1"/>
          <p:nvPr>
            <p:ph idx="1" type="subTitle"/>
          </p:nvPr>
        </p:nvSpPr>
        <p:spPr>
          <a:xfrm>
            <a:off x="265500" y="2735370"/>
            <a:ext cx="4045199" cy="1345500"/>
          </a:xfrm>
          <a:prstGeom prst="rect">
            <a:avLst/>
          </a:prstGeom>
        </p:spPr>
        <p:txBody>
          <a:bodyPr anchorCtr="0" anchor="t" bIns="91425" lIns="91425" rIns="91425" tIns="91425">
            <a:noAutofit/>
          </a:bodyPr>
          <a:lstStyle/>
          <a:p>
            <a:pPr indent="0" lvl="0" marL="0" rtl="0">
              <a:spcBef>
                <a:spcPts val="0"/>
              </a:spcBef>
              <a:buNone/>
            </a:pPr>
            <a:r>
              <a:rPr lang="en"/>
              <a:t>van Gogh enters the Saint Paul-de-Mausole mental asylum.</a:t>
            </a:r>
          </a:p>
          <a:p>
            <a:pPr indent="0" lvl="0" marL="0" rtl="0">
              <a:spcBef>
                <a:spcPts val="0"/>
              </a:spcBef>
              <a:buNone/>
            </a:pPr>
            <a:r>
              <a:rPr lang="en"/>
              <a:t>His paintings are finally exhibited at the Salon des Indépendants.</a:t>
            </a:r>
          </a:p>
          <a:p>
            <a:pPr indent="0" lvl="0" marL="0" rtl="0">
              <a:spcBef>
                <a:spcPts val="0"/>
              </a:spcBef>
              <a:buNone/>
            </a:pPr>
            <a:r>
              <a:t/>
            </a:r>
            <a:endParaRPr/>
          </a:p>
          <a:p>
            <a:pPr indent="457200" lvl="0" marL="2286000" rtl="0">
              <a:spcBef>
                <a:spcPts val="0"/>
              </a:spcBef>
              <a:buNone/>
            </a:pPr>
            <a:r>
              <a:rPr lang="en" sz="1800"/>
              <a:t>“Irises” → </a:t>
            </a:r>
          </a:p>
        </p:txBody>
      </p:sp>
      <p:pic>
        <p:nvPicPr>
          <p:cNvPr id="123" name="Shape 123"/>
          <p:cNvPicPr preferRelativeResize="0"/>
          <p:nvPr/>
        </p:nvPicPr>
        <p:blipFill>
          <a:blip r:embed="rId3">
            <a:alphaModFix/>
          </a:blip>
          <a:stretch>
            <a:fillRect/>
          </a:stretch>
        </p:blipFill>
        <p:spPr>
          <a:xfrm>
            <a:off x="4602349" y="839912"/>
            <a:ext cx="4541649" cy="3463674"/>
          </a:xfrm>
          <a:prstGeom prst="rect">
            <a:avLst/>
          </a:prstGeom>
          <a:noFill/>
          <a:ln>
            <a:noFill/>
          </a:ln>
        </p:spPr>
      </p:pic>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7" name="Shape 127"/>
        <p:cNvGrpSpPr/>
        <p:nvPr/>
      </p:nvGrpSpPr>
      <p:grpSpPr>
        <a:xfrm>
          <a:off x="0" y="0"/>
          <a:ext cx="0" cy="0"/>
          <a:chOff x="0" y="0"/>
          <a:chExt cx="0" cy="0"/>
        </a:xfrm>
      </p:grpSpPr>
      <p:sp>
        <p:nvSpPr>
          <p:cNvPr id="128" name="Shape 128"/>
          <p:cNvSpPr txBox="1"/>
          <p:nvPr>
            <p:ph type="title"/>
          </p:nvPr>
        </p:nvSpPr>
        <p:spPr>
          <a:xfrm>
            <a:off x="265500" y="1397350"/>
            <a:ext cx="4045199" cy="1318199"/>
          </a:xfrm>
          <a:prstGeom prst="rect">
            <a:avLst/>
          </a:prstGeom>
        </p:spPr>
        <p:txBody>
          <a:bodyPr anchorCtr="0" anchor="b" bIns="91425" lIns="91425" rIns="91425" tIns="91425">
            <a:noAutofit/>
          </a:bodyPr>
          <a:lstStyle/>
          <a:p>
            <a:pPr lvl="0" rtl="0">
              <a:spcBef>
                <a:spcPts val="0"/>
              </a:spcBef>
              <a:buNone/>
            </a:pPr>
            <a:r>
              <a:rPr lang="en" sz="4800"/>
              <a:t>1890</a:t>
            </a:r>
          </a:p>
        </p:txBody>
      </p:sp>
      <p:sp>
        <p:nvSpPr>
          <p:cNvPr id="129" name="Shape 129"/>
          <p:cNvSpPr txBox="1"/>
          <p:nvPr>
            <p:ph idx="1" type="subTitle"/>
          </p:nvPr>
        </p:nvSpPr>
        <p:spPr>
          <a:xfrm>
            <a:off x="265500" y="2735370"/>
            <a:ext cx="4045199" cy="1345500"/>
          </a:xfrm>
          <a:prstGeom prst="rect">
            <a:avLst/>
          </a:prstGeom>
        </p:spPr>
        <p:txBody>
          <a:bodyPr anchorCtr="0" anchor="t" bIns="91425" lIns="91425" rIns="91425" tIns="91425">
            <a:noAutofit/>
          </a:bodyPr>
          <a:lstStyle/>
          <a:p>
            <a:pPr indent="0" lvl="0" marL="0" rtl="0">
              <a:spcBef>
                <a:spcPts val="0"/>
              </a:spcBef>
              <a:buNone/>
            </a:pPr>
            <a:r>
              <a:rPr lang="en"/>
              <a:t>van Gogh moves in with his brother (Theo).</a:t>
            </a:r>
          </a:p>
          <a:p>
            <a:pPr indent="0" lvl="0" marL="0" rtl="0">
              <a:spcBef>
                <a:spcPts val="0"/>
              </a:spcBef>
              <a:buNone/>
            </a:pPr>
            <a:r>
              <a:rPr lang="en"/>
              <a:t>van Gogh goes for a walk one day and shoots himself in the chest with a pistol.</a:t>
            </a:r>
          </a:p>
          <a:p>
            <a:pPr indent="0" lvl="0" marL="0" rtl="0">
              <a:spcBef>
                <a:spcPts val="0"/>
              </a:spcBef>
              <a:buNone/>
            </a:pPr>
            <a:r>
              <a:t/>
            </a:r>
            <a:endParaRPr/>
          </a:p>
          <a:p>
            <a:pPr indent="457200" lvl="0" marL="1828800" rtl="0">
              <a:spcBef>
                <a:spcPts val="0"/>
              </a:spcBef>
              <a:buNone/>
            </a:pPr>
            <a:r>
              <a:rPr lang="en" sz="1800"/>
              <a:t>“Sunflowers” → </a:t>
            </a:r>
          </a:p>
        </p:txBody>
      </p:sp>
      <p:pic>
        <p:nvPicPr>
          <p:cNvPr id="130" name="Shape 130"/>
          <p:cNvPicPr preferRelativeResize="0"/>
          <p:nvPr/>
        </p:nvPicPr>
        <p:blipFill>
          <a:blip r:embed="rId3">
            <a:alphaModFix/>
          </a:blip>
          <a:stretch>
            <a:fillRect/>
          </a:stretch>
        </p:blipFill>
        <p:spPr>
          <a:xfrm>
            <a:off x="4819050" y="0"/>
            <a:ext cx="4110045" cy="5143500"/>
          </a:xfrm>
          <a:prstGeom prst="rect">
            <a:avLst/>
          </a:prstGeom>
          <a:noFill/>
          <a:ln>
            <a:noFill/>
          </a:ln>
        </p:spPr>
      </p:pic>
    </p:spTree>
  </p:cSld>
  <p:clrMapOvr>
    <a:masterClrMapping/>
  </p:clrMapOvr>
  <p:transition spd="slow">
    <p:cut/>
  </p:transition>
</p:sld>
</file>

<file path=ppt/theme/theme1.xml><?xml version="1.0" encoding="utf-8"?>
<a:theme xmlns:a="http://schemas.openxmlformats.org/drawingml/2006/main" xmlns:r="http://schemas.openxmlformats.org/officeDocument/2006/relationships" name="swiss-2">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