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 varScale="1">
        <p:scale>
          <a:sx n="122" d="100"/>
          <a:sy n="122" d="100"/>
        </p:scale>
        <p:origin x="7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DB8A1-EA73-8B48-91D2-12669EFC4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B570FA-5304-4A4A-8C77-C8FD8E7A6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F2E6E-B5C6-964F-9D5C-AEB87BFFC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8E27-6429-4442-A000-55483C0703C3}" type="datetimeFigureOut">
              <a:rPr lang="en-US" smtClean="0"/>
              <a:t>6/5/20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CD216-4A64-EF4B-89FA-B7377AFDD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00257-D868-0A45-A560-F4D2D8217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BFD1-FBC7-3A4B-9A40-B3FE11F0A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6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E78F-33F8-DC4C-B70C-66F1BA21A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8A554-1AEE-3846-B27C-EE27407AA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DE6F9-F2FA-6845-9FCF-FE80B5F37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8E27-6429-4442-A000-55483C0703C3}" type="datetimeFigureOut">
              <a:rPr lang="en-US" smtClean="0"/>
              <a:t>6/5/20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2EFBC-25BA-0B45-97D0-530052AE4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2CA6F-CE2F-C94F-A9E0-C71F98CBD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BFD1-FBC7-3A4B-9A40-B3FE11F0A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9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F88E68-8910-C84F-8326-5BF7F21C7A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29C9C-8CDA-C84F-B317-7631B951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DCFB7-6BA6-734A-AE15-75D04610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8E27-6429-4442-A000-55483C0703C3}" type="datetimeFigureOut">
              <a:rPr lang="en-US" smtClean="0"/>
              <a:t>6/5/20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CA972-C05B-ED4D-8E3A-D1169068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66411-B7C2-084A-863C-351082E18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BFD1-FBC7-3A4B-9A40-B3FE11F0A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3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F200D-D5A2-E748-BD38-04A72F809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FE501-C126-5C4A-A534-3AD1F5ED1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13555-363B-0843-8CF5-81574E628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8E27-6429-4442-A000-55483C0703C3}" type="datetimeFigureOut">
              <a:rPr lang="en-US" smtClean="0"/>
              <a:t>6/5/20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28FE5-6F9A-B24A-B724-B3E84E4B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C6767-C612-9344-9B84-497A390F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BFD1-FBC7-3A4B-9A40-B3FE11F0A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06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25580-8718-EA47-834F-6D638580B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49FDA-50F6-4F4C-BBA5-9409F23A1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EB192-09E1-0D42-A263-D9D0E6B5B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8E27-6429-4442-A000-55483C0703C3}" type="datetimeFigureOut">
              <a:rPr lang="en-US" smtClean="0"/>
              <a:t>6/5/20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66B22-6955-524D-9E0A-1448FDA06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9FE52-BF02-E546-B389-D38741BC6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BFD1-FBC7-3A4B-9A40-B3FE11F0A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5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3EB58-A084-BD41-9BB5-E9A9E484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53390-184B-514C-A22C-66C5C3958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9D2BDD-89E6-324E-8E71-D235EE6C3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F6500-3BC8-664A-B862-24C43DFB0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8E27-6429-4442-A000-55483C0703C3}" type="datetimeFigureOut">
              <a:rPr lang="en-US" smtClean="0"/>
              <a:t>6/5/20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4FF9B-6733-9D45-AAB5-3A65E361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6DA76-2718-1F4B-86E1-5F9F6FC23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BFD1-FBC7-3A4B-9A40-B3FE11F0A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6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31A14-0098-394F-B519-736710F0B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FA7FE-DAA0-9E40-A485-DF3428E04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96E3A-903A-9A4E-A040-E6C87814D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D0FB6-9AED-D348-9CBC-C1B5788A0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87F84-F3FC-9841-A0B3-891773FC0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44D4D6-BF24-5647-87BC-083C8F81C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8E27-6429-4442-A000-55483C0703C3}" type="datetimeFigureOut">
              <a:rPr lang="en-US" smtClean="0"/>
              <a:t>6/5/20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6840FE-68EB-B94E-8543-BBF73929C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1BA192-E992-D748-A8F0-7E3B13916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BFD1-FBC7-3A4B-9A40-B3FE11F0A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78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A00E2-1663-DA48-ACE3-D9694FA9F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5F7842-18B0-264A-A606-0051FC8CF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8E27-6429-4442-A000-55483C0703C3}" type="datetimeFigureOut">
              <a:rPr lang="en-US" smtClean="0"/>
              <a:t>6/5/20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56C462-2068-2B49-89F6-DD77C3D7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F319A-F044-A344-B6D9-44F5B8A6F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BFD1-FBC7-3A4B-9A40-B3FE11F0A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3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84F7AF-94DA-4047-9F33-1D800BF7F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8E27-6429-4442-A000-55483C0703C3}" type="datetimeFigureOut">
              <a:rPr lang="en-US" smtClean="0"/>
              <a:t>6/5/20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29F994-5D70-4547-8D60-44C58C43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2F7DC-AC3B-A341-B3AA-65EC9BD8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BFD1-FBC7-3A4B-9A40-B3FE11F0A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9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19BD2-F993-CC4C-9E9E-91E8EDBD0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635BB-4A9D-DF41-A415-6F037A47C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FE55A-B2EA-9B48-83D2-90CA5C4D5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4E4A2-A656-F14C-93C0-960A1FDC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8E27-6429-4442-A000-55483C0703C3}" type="datetimeFigureOut">
              <a:rPr lang="en-US" smtClean="0"/>
              <a:t>6/5/20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38E7A-696F-E14E-8F6B-BABAE37F8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A7769-F878-424D-9DB5-951B1626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BFD1-FBC7-3A4B-9A40-B3FE11F0A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56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F8DCF-86F6-5E49-8C51-5CA042ED6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4F705C-D228-D840-ADF7-767EE76F8F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6AFFBB-5783-7443-92AE-E0C7F681B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433077-07A4-5F42-B5B2-0E2CAADDB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8E27-6429-4442-A000-55483C0703C3}" type="datetimeFigureOut">
              <a:rPr lang="en-US" smtClean="0"/>
              <a:t>6/5/20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A3D17-F3A4-CE48-B88A-084171725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83502-5B5D-7F44-A011-897C1F622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2BFD1-FBC7-3A4B-9A40-B3FE11F0A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2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5622AF-F031-3649-9732-533405EBB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410A1-982D-EB4B-906B-F4803BDFE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216CA-CE56-2B4B-B294-C203205136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58E27-6429-4442-A000-55483C0703C3}" type="datetimeFigureOut">
              <a:rPr lang="en-US" smtClean="0"/>
              <a:t>6/5/20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16924-7295-D944-8FF9-AE9692A3E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0D3B5-7970-FE48-B2A5-A3245CF651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2BFD1-FBC7-3A4B-9A40-B3FE11F0A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9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C6D33-CA1E-7D48-9AEB-6B7745E9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Out-take from Panel on</a:t>
            </a:r>
            <a:br>
              <a:rPr lang="en-US" dirty="0"/>
            </a:br>
            <a:r>
              <a:rPr lang="en-US" dirty="0"/>
              <a:t>“Crisis, Psychology &amp; Political Action”</a:t>
            </a:r>
          </a:p>
        </p:txBody>
      </p:sp>
      <p:pic>
        <p:nvPicPr>
          <p:cNvPr id="4" name="Clip from Panel.mp4" descr="Clip from Panel.mp4">
            <a:hlinkClick r:id="" action="ppaction://media"/>
            <a:extLst>
              <a:ext uri="{FF2B5EF4-FFF2-40B4-BE49-F238E27FC236}">
                <a16:creationId xmlns:a16="http://schemas.microsoft.com/office/drawing/2014/main" id="{5BE6532D-0C37-F942-A81A-824140C4B9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9622" y="1783582"/>
            <a:ext cx="8115144" cy="456466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4286B7-56A6-FB4E-B255-3671D8E15164}"/>
              </a:ext>
            </a:extLst>
          </p:cNvPr>
          <p:cNvSpPr txBox="1"/>
          <p:nvPr/>
        </p:nvSpPr>
        <p:spPr>
          <a:xfrm>
            <a:off x="94594" y="2385849"/>
            <a:ext cx="287078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  <a:p>
            <a:r>
              <a:rPr lang="en-US" sz="2400" b="1" cap="all" dirty="0"/>
              <a:t>THE PSYCHOLOGY OF</a:t>
            </a:r>
          </a:p>
          <a:p>
            <a:r>
              <a:rPr lang="en-US" sz="2400" b="1" cap="all" dirty="0"/>
              <a:t> GLOBAL CRISES</a:t>
            </a:r>
          </a:p>
          <a:p>
            <a:endParaRPr lang="en-US" sz="2400" b="1" dirty="0"/>
          </a:p>
          <a:p>
            <a:r>
              <a:rPr lang="en-US" sz="2400" b="1" dirty="0"/>
              <a:t>May 20–30, 2020</a:t>
            </a:r>
            <a:br>
              <a:rPr lang="en-US" sz="2400" b="1" dirty="0"/>
            </a:br>
            <a:endParaRPr lang="en-US" sz="2400" b="1" dirty="0"/>
          </a:p>
          <a:p>
            <a:r>
              <a:rPr lang="en-US" sz="2400" b="1" dirty="0"/>
              <a:t>#PGC2020 – </a:t>
            </a:r>
          </a:p>
          <a:p>
            <a:r>
              <a:rPr lang="en-US" sz="2400" b="1" dirty="0"/>
              <a:t>Virtual Conference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76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29</Words>
  <Application>Microsoft Macintosh PowerPoint</Application>
  <PresentationFormat>Widescreen</PresentationFormat>
  <Paragraphs>8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Out-take from Panel on “Crisis, Psychology &amp; Political Action”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Out-take from Panel on “Crisis, Psychology &amp; Political Action”</dc:title>
  <dc:creator>Michael Bamberg</dc:creator>
  <cp:lastModifiedBy>Michael Bamberg</cp:lastModifiedBy>
  <cp:revision>1</cp:revision>
  <dcterms:created xsi:type="dcterms:W3CDTF">2020-06-05T16:40:24Z</dcterms:created>
  <dcterms:modified xsi:type="dcterms:W3CDTF">2020-06-05T16:45:51Z</dcterms:modified>
</cp:coreProperties>
</file>