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0" r:id="rId2"/>
  </p:sldMasterIdLst>
  <p:notesMasterIdLst>
    <p:notesMasterId r:id="rId52"/>
  </p:notesMasterIdLst>
  <p:sldIdLst>
    <p:sldId id="896" r:id="rId3"/>
    <p:sldId id="2670" r:id="rId4"/>
    <p:sldId id="2036" r:id="rId5"/>
    <p:sldId id="2394" r:id="rId6"/>
    <p:sldId id="2671" r:id="rId7"/>
    <p:sldId id="2044" r:id="rId8"/>
    <p:sldId id="2045" r:id="rId9"/>
    <p:sldId id="2046" r:id="rId10"/>
    <p:sldId id="2557" r:id="rId11"/>
    <p:sldId id="2558" r:id="rId12"/>
    <p:sldId id="2559" r:id="rId13"/>
    <p:sldId id="2560" r:id="rId14"/>
    <p:sldId id="2561" r:id="rId15"/>
    <p:sldId id="2677" r:id="rId16"/>
    <p:sldId id="2665" r:id="rId17"/>
    <p:sldId id="2666" r:id="rId18"/>
    <p:sldId id="2398" r:id="rId19"/>
    <p:sldId id="1455" r:id="rId20"/>
    <p:sldId id="2672" r:id="rId21"/>
    <p:sldId id="2604" r:id="rId22"/>
    <p:sldId id="2653" r:id="rId23"/>
    <p:sldId id="2654" r:id="rId24"/>
    <p:sldId id="2656" r:id="rId25"/>
    <p:sldId id="2657" r:id="rId26"/>
    <p:sldId id="2661" r:id="rId27"/>
    <p:sldId id="2605" r:id="rId28"/>
    <p:sldId id="2674" r:id="rId29"/>
    <p:sldId id="2675" r:id="rId30"/>
    <p:sldId id="2678" r:id="rId31"/>
    <p:sldId id="424" r:id="rId32"/>
    <p:sldId id="2608" r:id="rId33"/>
    <p:sldId id="264" r:id="rId34"/>
    <p:sldId id="2384" r:id="rId35"/>
    <p:sldId id="2679" r:id="rId36"/>
    <p:sldId id="411" r:id="rId37"/>
    <p:sldId id="2662" r:id="rId38"/>
    <p:sldId id="2663" r:id="rId39"/>
    <p:sldId id="2664" r:id="rId40"/>
    <p:sldId id="2668" r:id="rId41"/>
    <p:sldId id="2655" r:id="rId42"/>
    <p:sldId id="2658" r:id="rId43"/>
    <p:sldId id="2659" r:id="rId44"/>
    <p:sldId id="2376" r:id="rId45"/>
    <p:sldId id="2377" r:id="rId46"/>
    <p:sldId id="2562" r:id="rId47"/>
    <p:sldId id="2673" r:id="rId48"/>
    <p:sldId id="2556" r:id="rId49"/>
    <p:sldId id="2458" r:id="rId50"/>
    <p:sldId id="2370"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4" roundtripDataSignature="AMtx7mjBUO2rOMa4Zvkub855E5NVpqIV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91AD7D-CC15-4557-8DAE-E060625A57FF}">
  <a:tblStyle styleId="{6291AD7D-CC15-4557-8DAE-E060625A57FF}"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10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104"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Pontius" userId="a44f9639-9fbb-4e05-802c-407466ea6190" providerId="ADAL" clId="{F4EE00EF-ABB5-4A03-A5E9-CF3F73A1BDE8}"/>
    <pc:docChg chg="undo custSel addSld delSld modSld sldOrd delMainMaster">
      <pc:chgData name="Robert Pontius" userId="a44f9639-9fbb-4e05-802c-407466ea6190" providerId="ADAL" clId="{F4EE00EF-ABB5-4A03-A5E9-CF3F73A1BDE8}" dt="2025-08-30T10:01:44.712" v="3403" actId="47"/>
      <pc:docMkLst>
        <pc:docMk/>
      </pc:docMkLst>
      <pc:sldChg chg="del">
        <pc:chgData name="Robert Pontius" userId="a44f9639-9fbb-4e05-802c-407466ea6190" providerId="ADAL" clId="{F4EE00EF-ABB5-4A03-A5E9-CF3F73A1BDE8}" dt="2025-08-30T09:52:57.635" v="3388" actId="47"/>
        <pc:sldMkLst>
          <pc:docMk/>
          <pc:sldMk cId="2386444571" sldId="257"/>
        </pc:sldMkLst>
      </pc:sldChg>
      <pc:sldChg chg="delSp modSp mod ord">
        <pc:chgData name="Robert Pontius" userId="a44f9639-9fbb-4e05-802c-407466ea6190" providerId="ADAL" clId="{F4EE00EF-ABB5-4A03-A5E9-CF3F73A1BDE8}" dt="2025-08-25T11:40:18.135" v="2462" actId="20577"/>
        <pc:sldMkLst>
          <pc:docMk/>
          <pc:sldMk cId="2097232385" sldId="264"/>
        </pc:sldMkLst>
        <pc:spChg chg="del">
          <ac:chgData name="Robert Pontius" userId="a44f9639-9fbb-4e05-802c-407466ea6190" providerId="ADAL" clId="{F4EE00EF-ABB5-4A03-A5E9-CF3F73A1BDE8}" dt="2025-08-23T10:01:13.308" v="0" actId="478"/>
          <ac:spMkLst>
            <pc:docMk/>
            <pc:sldMk cId="2097232385" sldId="264"/>
            <ac:spMk id="5" creationId="{2F5E5CAD-766F-4D85-A355-D4B948CC0D6D}"/>
          </ac:spMkLst>
        </pc:spChg>
        <pc:spChg chg="mod">
          <ac:chgData name="Robert Pontius" userId="a44f9639-9fbb-4e05-802c-407466ea6190" providerId="ADAL" clId="{F4EE00EF-ABB5-4A03-A5E9-CF3F73A1BDE8}" dt="2025-08-25T11:40:18.135" v="2462" actId="20577"/>
          <ac:spMkLst>
            <pc:docMk/>
            <pc:sldMk cId="2097232385" sldId="264"/>
            <ac:spMk id="159" creationId="{00000000-0000-0000-0000-000000000000}"/>
          </ac:spMkLst>
        </pc:spChg>
      </pc:sldChg>
      <pc:sldChg chg="add">
        <pc:chgData name="Robert Pontius" userId="a44f9639-9fbb-4e05-802c-407466ea6190" providerId="ADAL" clId="{F4EE00EF-ABB5-4A03-A5E9-CF3F73A1BDE8}" dt="2025-08-25T11:23:01.677" v="1763"/>
        <pc:sldMkLst>
          <pc:docMk/>
          <pc:sldMk cId="2293237554" sldId="411"/>
        </pc:sldMkLst>
      </pc:sldChg>
      <pc:sldChg chg="addSp delSp modSp add mod">
        <pc:chgData name="Robert Pontius" userId="a44f9639-9fbb-4e05-802c-407466ea6190" providerId="ADAL" clId="{F4EE00EF-ABB5-4A03-A5E9-CF3F73A1BDE8}" dt="2025-08-25T11:33:53.703" v="2420" actId="255"/>
        <pc:sldMkLst>
          <pc:docMk/>
          <pc:sldMk cId="1048601941" sldId="424"/>
        </pc:sldMkLst>
        <pc:spChg chg="add mod">
          <ac:chgData name="Robert Pontius" userId="a44f9639-9fbb-4e05-802c-407466ea6190" providerId="ADAL" clId="{F4EE00EF-ABB5-4A03-A5E9-CF3F73A1BDE8}" dt="2025-08-25T11:24:09.938" v="1791" actId="1036"/>
          <ac:spMkLst>
            <pc:docMk/>
            <pc:sldMk cId="1048601941" sldId="424"/>
            <ac:spMk id="9" creationId="{3E02FF75-3FF5-4ACB-A3F4-7B38CC131C4C}"/>
          </ac:spMkLst>
        </pc:spChg>
        <pc:spChg chg="mod">
          <ac:chgData name="Robert Pontius" userId="a44f9639-9fbb-4e05-802c-407466ea6190" providerId="ADAL" clId="{F4EE00EF-ABB5-4A03-A5E9-CF3F73A1BDE8}" dt="2025-08-25T11:25:02.686" v="1969" actId="20577"/>
          <ac:spMkLst>
            <pc:docMk/>
            <pc:sldMk cId="1048601941" sldId="424"/>
            <ac:spMk id="16" creationId="{69E01166-8194-4E24-AB57-0A19F021411B}"/>
          </ac:spMkLst>
        </pc:spChg>
        <pc:spChg chg="del">
          <ac:chgData name="Robert Pontius" userId="a44f9639-9fbb-4e05-802c-407466ea6190" providerId="ADAL" clId="{F4EE00EF-ABB5-4A03-A5E9-CF3F73A1BDE8}" dt="2025-08-25T11:24:37.357" v="1853" actId="478"/>
          <ac:spMkLst>
            <pc:docMk/>
            <pc:sldMk cId="1048601941" sldId="424"/>
            <ac:spMk id="17" creationId="{0F225FDB-8B22-4D53-B9A6-10B4E85A8920}"/>
          </ac:spMkLst>
        </pc:spChg>
        <pc:spChg chg="mod">
          <ac:chgData name="Robert Pontius" userId="a44f9639-9fbb-4e05-802c-407466ea6190" providerId="ADAL" clId="{F4EE00EF-ABB5-4A03-A5E9-CF3F73A1BDE8}" dt="2025-08-25T11:33:53.703" v="2420" actId="255"/>
          <ac:spMkLst>
            <pc:docMk/>
            <pc:sldMk cId="1048601941" sldId="424"/>
            <ac:spMk id="18" creationId="{93214870-DE22-47E2-93D0-94D6CE1CA144}"/>
          </ac:spMkLst>
        </pc:spChg>
      </pc:sldChg>
      <pc:sldChg chg="addSp modSp mod">
        <pc:chgData name="Robert Pontius" userId="a44f9639-9fbb-4e05-802c-407466ea6190" providerId="ADAL" clId="{F4EE00EF-ABB5-4A03-A5E9-CF3F73A1BDE8}" dt="2025-08-25T10:49:45.399" v="936" actId="20577"/>
        <pc:sldMkLst>
          <pc:docMk/>
          <pc:sldMk cId="2108769032" sldId="896"/>
        </pc:sldMkLst>
        <pc:spChg chg="mod ord">
          <ac:chgData name="Robert Pontius" userId="a44f9639-9fbb-4e05-802c-407466ea6190" providerId="ADAL" clId="{F4EE00EF-ABB5-4A03-A5E9-CF3F73A1BDE8}" dt="2025-08-25T10:49:45.399" v="936" actId="20577"/>
          <ac:spMkLst>
            <pc:docMk/>
            <pc:sldMk cId="2108769032" sldId="896"/>
            <ac:spMk id="3" creationId="{00000000-0000-0000-0000-000000000000}"/>
          </ac:spMkLst>
        </pc:spChg>
        <pc:picChg chg="mod">
          <ac:chgData name="Robert Pontius" userId="a44f9639-9fbb-4e05-802c-407466ea6190" providerId="ADAL" clId="{F4EE00EF-ABB5-4A03-A5E9-CF3F73A1BDE8}" dt="2025-08-23T10:28:50.015" v="539" actId="1076"/>
          <ac:picMkLst>
            <pc:docMk/>
            <pc:sldMk cId="2108769032" sldId="896"/>
            <ac:picMk id="4" creationId="{00000000-0000-0000-0000-000000000000}"/>
          </ac:picMkLst>
        </pc:picChg>
        <pc:picChg chg="mod">
          <ac:chgData name="Robert Pontius" userId="a44f9639-9fbb-4e05-802c-407466ea6190" providerId="ADAL" clId="{F4EE00EF-ABB5-4A03-A5E9-CF3F73A1BDE8}" dt="2025-08-23T10:29:26.194" v="565" actId="1036"/>
          <ac:picMkLst>
            <pc:docMk/>
            <pc:sldMk cId="2108769032" sldId="896"/>
            <ac:picMk id="5" creationId="{00000000-0000-0000-0000-000000000000}"/>
          </ac:picMkLst>
        </pc:picChg>
        <pc:picChg chg="add mod">
          <ac:chgData name="Robert Pontius" userId="a44f9639-9fbb-4e05-802c-407466ea6190" providerId="ADAL" clId="{F4EE00EF-ABB5-4A03-A5E9-CF3F73A1BDE8}" dt="2025-08-23T10:29:14.557" v="552" actId="14100"/>
          <ac:picMkLst>
            <pc:docMk/>
            <pc:sldMk cId="2108769032" sldId="896"/>
            <ac:picMk id="12" creationId="{2BEDBC6F-AE78-4714-991F-EB85FFEDF00B}"/>
          </ac:picMkLst>
        </pc:picChg>
      </pc:sldChg>
      <pc:sldChg chg="add del">
        <pc:chgData name="Robert Pontius" userId="a44f9639-9fbb-4e05-802c-407466ea6190" providerId="ADAL" clId="{F4EE00EF-ABB5-4A03-A5E9-CF3F73A1BDE8}" dt="2025-08-25T11:59:37.125" v="2468" actId="2696"/>
        <pc:sldMkLst>
          <pc:docMk/>
          <pc:sldMk cId="1364497847" sldId="1455"/>
        </pc:sldMkLst>
      </pc:sldChg>
      <pc:sldChg chg="add del">
        <pc:chgData name="Robert Pontius" userId="a44f9639-9fbb-4e05-802c-407466ea6190" providerId="ADAL" clId="{F4EE00EF-ABB5-4A03-A5E9-CF3F73A1BDE8}" dt="2025-08-25T10:36:33.391" v="585" actId="2696"/>
        <pc:sldMkLst>
          <pc:docMk/>
          <pc:sldMk cId="3059998302" sldId="1455"/>
        </pc:sldMkLst>
      </pc:sldChg>
      <pc:sldChg chg="add del">
        <pc:chgData name="Robert Pontius" userId="a44f9639-9fbb-4e05-802c-407466ea6190" providerId="ADAL" clId="{F4EE00EF-ABB5-4A03-A5E9-CF3F73A1BDE8}" dt="2025-08-25T16:21:19.602" v="2731" actId="2696"/>
        <pc:sldMkLst>
          <pc:docMk/>
          <pc:sldMk cId="3718692109" sldId="1455"/>
        </pc:sldMkLst>
      </pc:sldChg>
      <pc:sldChg chg="add">
        <pc:chgData name="Robert Pontius" userId="a44f9639-9fbb-4e05-802c-407466ea6190" providerId="ADAL" clId="{F4EE00EF-ABB5-4A03-A5E9-CF3F73A1BDE8}" dt="2025-08-25T16:21:47" v="2732"/>
        <pc:sldMkLst>
          <pc:docMk/>
          <pc:sldMk cId="3998455152" sldId="1455"/>
        </pc:sldMkLst>
      </pc:sldChg>
      <pc:sldChg chg="modSp add mod">
        <pc:chgData name="Robert Pontius" userId="a44f9639-9fbb-4e05-802c-407466ea6190" providerId="ADAL" clId="{F4EE00EF-ABB5-4A03-A5E9-CF3F73A1BDE8}" dt="2025-08-25T16:16:43.393" v="2556" actId="20577"/>
        <pc:sldMkLst>
          <pc:docMk/>
          <pc:sldMk cId="4238799887" sldId="2036"/>
        </pc:sldMkLst>
        <pc:spChg chg="mod">
          <ac:chgData name="Robert Pontius" userId="a44f9639-9fbb-4e05-802c-407466ea6190" providerId="ADAL" clId="{F4EE00EF-ABB5-4A03-A5E9-CF3F73A1BDE8}" dt="2025-08-25T16:16:43.393" v="2556" actId="20577"/>
          <ac:spMkLst>
            <pc:docMk/>
            <pc:sldMk cId="4238799887" sldId="2036"/>
            <ac:spMk id="2" creationId="{00000000-0000-0000-0000-000000000000}"/>
          </ac:spMkLst>
        </pc:spChg>
      </pc:sldChg>
      <pc:sldChg chg="add del">
        <pc:chgData name="Robert Pontius" userId="a44f9639-9fbb-4e05-802c-407466ea6190" providerId="ADAL" clId="{F4EE00EF-ABB5-4A03-A5E9-CF3F73A1BDE8}" dt="2025-08-25T10:37:16.854" v="587" actId="2696"/>
        <pc:sldMkLst>
          <pc:docMk/>
          <pc:sldMk cId="815572616" sldId="2039"/>
        </pc:sldMkLst>
      </pc:sldChg>
      <pc:sldChg chg="add del">
        <pc:chgData name="Robert Pontius" userId="a44f9639-9fbb-4e05-802c-407466ea6190" providerId="ADAL" clId="{F4EE00EF-ABB5-4A03-A5E9-CF3F73A1BDE8}" dt="2025-08-30T09:52:04.607" v="3386" actId="47"/>
        <pc:sldMkLst>
          <pc:docMk/>
          <pc:sldMk cId="1652406728" sldId="2039"/>
        </pc:sldMkLst>
      </pc:sldChg>
      <pc:sldChg chg="add del">
        <pc:chgData name="Robert Pontius" userId="a44f9639-9fbb-4e05-802c-407466ea6190" providerId="ADAL" clId="{F4EE00EF-ABB5-4A03-A5E9-CF3F73A1BDE8}" dt="2025-08-25T10:37:16.854" v="587" actId="2696"/>
        <pc:sldMkLst>
          <pc:docMk/>
          <pc:sldMk cId="2072187956" sldId="2043"/>
        </pc:sldMkLst>
      </pc:sldChg>
      <pc:sldChg chg="add del">
        <pc:chgData name="Robert Pontius" userId="a44f9639-9fbb-4e05-802c-407466ea6190" providerId="ADAL" clId="{F4EE00EF-ABB5-4A03-A5E9-CF3F73A1BDE8}" dt="2025-08-30T09:52:04.607" v="3386" actId="47"/>
        <pc:sldMkLst>
          <pc:docMk/>
          <pc:sldMk cId="4143053794" sldId="2043"/>
        </pc:sldMkLst>
      </pc:sldChg>
      <pc:sldChg chg="add">
        <pc:chgData name="Robert Pontius" userId="a44f9639-9fbb-4e05-802c-407466ea6190" providerId="ADAL" clId="{F4EE00EF-ABB5-4A03-A5E9-CF3F73A1BDE8}" dt="2025-08-25T10:35:49.241" v="584"/>
        <pc:sldMkLst>
          <pc:docMk/>
          <pc:sldMk cId="3664934570" sldId="2044"/>
        </pc:sldMkLst>
      </pc:sldChg>
      <pc:sldChg chg="modSp add mod">
        <pc:chgData name="Robert Pontius" userId="a44f9639-9fbb-4e05-802c-407466ea6190" providerId="ADAL" clId="{F4EE00EF-ABB5-4A03-A5E9-CF3F73A1BDE8}" dt="2025-08-25T10:41:53.256" v="786" actId="14100"/>
        <pc:sldMkLst>
          <pc:docMk/>
          <pc:sldMk cId="3296972103" sldId="2045"/>
        </pc:sldMkLst>
        <pc:spChg chg="mod">
          <ac:chgData name="Robert Pontius" userId="a44f9639-9fbb-4e05-802c-407466ea6190" providerId="ADAL" clId="{F4EE00EF-ABB5-4A03-A5E9-CF3F73A1BDE8}" dt="2025-08-25T10:41:53.256" v="786" actId="14100"/>
          <ac:spMkLst>
            <pc:docMk/>
            <pc:sldMk cId="3296972103" sldId="2045"/>
            <ac:spMk id="81923" creationId="{00000000-0000-0000-0000-000000000000}"/>
          </ac:spMkLst>
        </pc:spChg>
      </pc:sldChg>
      <pc:sldChg chg="modSp add mod">
        <pc:chgData name="Robert Pontius" userId="a44f9639-9fbb-4e05-802c-407466ea6190" providerId="ADAL" clId="{F4EE00EF-ABB5-4A03-A5E9-CF3F73A1BDE8}" dt="2025-08-25T10:42:55.550" v="863" actId="122"/>
        <pc:sldMkLst>
          <pc:docMk/>
          <pc:sldMk cId="2725181624" sldId="2046"/>
        </pc:sldMkLst>
        <pc:spChg chg="mod">
          <ac:chgData name="Robert Pontius" userId="a44f9639-9fbb-4e05-802c-407466ea6190" providerId="ADAL" clId="{F4EE00EF-ABB5-4A03-A5E9-CF3F73A1BDE8}" dt="2025-08-25T10:42:55.550" v="863" actId="122"/>
          <ac:spMkLst>
            <pc:docMk/>
            <pc:sldMk cId="2725181624" sldId="2046"/>
            <ac:spMk id="82948" creationId="{00000000-0000-0000-0000-000000000000}"/>
          </ac:spMkLst>
        </pc:spChg>
      </pc:sldChg>
      <pc:sldChg chg="add del">
        <pc:chgData name="Robert Pontius" userId="a44f9639-9fbb-4e05-802c-407466ea6190" providerId="ADAL" clId="{F4EE00EF-ABB5-4A03-A5E9-CF3F73A1BDE8}" dt="2025-08-25T10:51:51.675" v="971" actId="47"/>
        <pc:sldMkLst>
          <pc:docMk/>
          <pc:sldMk cId="1061131571" sldId="2050"/>
        </pc:sldMkLst>
      </pc:sldChg>
      <pc:sldChg chg="add del">
        <pc:chgData name="Robert Pontius" userId="a44f9639-9fbb-4e05-802c-407466ea6190" providerId="ADAL" clId="{F4EE00EF-ABB5-4A03-A5E9-CF3F73A1BDE8}" dt="2025-08-25T10:51:51.675" v="971" actId="47"/>
        <pc:sldMkLst>
          <pc:docMk/>
          <pc:sldMk cId="2095189612" sldId="2051"/>
        </pc:sldMkLst>
      </pc:sldChg>
      <pc:sldChg chg="del">
        <pc:chgData name="Robert Pontius" userId="a44f9639-9fbb-4e05-802c-407466ea6190" providerId="ADAL" clId="{F4EE00EF-ABB5-4A03-A5E9-CF3F73A1BDE8}" dt="2025-08-25T11:58:32.567" v="2467" actId="47"/>
        <pc:sldMkLst>
          <pc:docMk/>
          <pc:sldMk cId="2077346174" sldId="2320"/>
        </pc:sldMkLst>
      </pc:sldChg>
      <pc:sldChg chg="del">
        <pc:chgData name="Robert Pontius" userId="a44f9639-9fbb-4e05-802c-407466ea6190" providerId="ADAL" clId="{F4EE00EF-ABB5-4A03-A5E9-CF3F73A1BDE8}" dt="2025-08-30T09:52:57.635" v="3388" actId="47"/>
        <pc:sldMkLst>
          <pc:docMk/>
          <pc:sldMk cId="3073090607" sldId="2362"/>
        </pc:sldMkLst>
      </pc:sldChg>
      <pc:sldChg chg="add del">
        <pc:chgData name="Robert Pontius" userId="a44f9639-9fbb-4e05-802c-407466ea6190" providerId="ADAL" clId="{F4EE00EF-ABB5-4A03-A5E9-CF3F73A1BDE8}" dt="2025-08-25T10:36:33.391" v="585" actId="2696"/>
        <pc:sldMkLst>
          <pc:docMk/>
          <pc:sldMk cId="576855652" sldId="2370"/>
        </pc:sldMkLst>
      </pc:sldChg>
      <pc:sldChg chg="add del">
        <pc:chgData name="Robert Pontius" userId="a44f9639-9fbb-4e05-802c-407466ea6190" providerId="ADAL" clId="{F4EE00EF-ABB5-4A03-A5E9-CF3F73A1BDE8}" dt="2025-08-25T11:59:37.125" v="2468" actId="2696"/>
        <pc:sldMkLst>
          <pc:docMk/>
          <pc:sldMk cId="1002066392" sldId="2370"/>
        </pc:sldMkLst>
      </pc:sldChg>
      <pc:sldChg chg="add del">
        <pc:chgData name="Robert Pontius" userId="a44f9639-9fbb-4e05-802c-407466ea6190" providerId="ADAL" clId="{F4EE00EF-ABB5-4A03-A5E9-CF3F73A1BDE8}" dt="2025-08-25T16:21:19.602" v="2731" actId="2696"/>
        <pc:sldMkLst>
          <pc:docMk/>
          <pc:sldMk cId="2103378149" sldId="2370"/>
        </pc:sldMkLst>
      </pc:sldChg>
      <pc:sldChg chg="add">
        <pc:chgData name="Robert Pontius" userId="a44f9639-9fbb-4e05-802c-407466ea6190" providerId="ADAL" clId="{F4EE00EF-ABB5-4A03-A5E9-CF3F73A1BDE8}" dt="2025-08-25T16:48:27.502" v="3383"/>
        <pc:sldMkLst>
          <pc:docMk/>
          <pc:sldMk cId="2634543772" sldId="2370"/>
        </pc:sldMkLst>
      </pc:sldChg>
      <pc:sldChg chg="add del">
        <pc:chgData name="Robert Pontius" userId="a44f9639-9fbb-4e05-802c-407466ea6190" providerId="ADAL" clId="{F4EE00EF-ABB5-4A03-A5E9-CF3F73A1BDE8}" dt="2025-08-25T16:48:22.945" v="3382" actId="2696"/>
        <pc:sldMkLst>
          <pc:docMk/>
          <pc:sldMk cId="2795832124" sldId="2370"/>
        </pc:sldMkLst>
      </pc:sldChg>
      <pc:sldChg chg="add">
        <pc:chgData name="Robert Pontius" userId="a44f9639-9fbb-4e05-802c-407466ea6190" providerId="ADAL" clId="{F4EE00EF-ABB5-4A03-A5E9-CF3F73A1BDE8}" dt="2025-08-25T10:36:46.230" v="586"/>
        <pc:sldMkLst>
          <pc:docMk/>
          <pc:sldMk cId="1117174967" sldId="2376"/>
        </pc:sldMkLst>
      </pc:sldChg>
      <pc:sldChg chg="modSp add del mod">
        <pc:chgData name="Robert Pontius" userId="a44f9639-9fbb-4e05-802c-407466ea6190" providerId="ADAL" clId="{F4EE00EF-ABB5-4A03-A5E9-CF3F73A1BDE8}" dt="2025-08-25T10:36:33.391" v="585" actId="2696"/>
        <pc:sldMkLst>
          <pc:docMk/>
          <pc:sldMk cId="1739184088" sldId="2376"/>
        </pc:sldMkLst>
        <pc:spChg chg="mod">
          <ac:chgData name="Robert Pontius" userId="a44f9639-9fbb-4e05-802c-407466ea6190" providerId="ADAL" clId="{F4EE00EF-ABB5-4A03-A5E9-CF3F73A1BDE8}" dt="2025-08-23T10:25:42.288" v="531" actId="27636"/>
          <ac:spMkLst>
            <pc:docMk/>
            <pc:sldMk cId="1739184088" sldId="2376"/>
            <ac:spMk id="2" creationId="{00000000-0000-0000-0000-000000000000}"/>
          </ac:spMkLst>
        </pc:spChg>
      </pc:sldChg>
      <pc:sldChg chg="add del">
        <pc:chgData name="Robert Pontius" userId="a44f9639-9fbb-4e05-802c-407466ea6190" providerId="ADAL" clId="{F4EE00EF-ABB5-4A03-A5E9-CF3F73A1BDE8}" dt="2025-08-25T10:36:33.391" v="585" actId="2696"/>
        <pc:sldMkLst>
          <pc:docMk/>
          <pc:sldMk cId="1451991023" sldId="2377"/>
        </pc:sldMkLst>
      </pc:sldChg>
      <pc:sldChg chg="add">
        <pc:chgData name="Robert Pontius" userId="a44f9639-9fbb-4e05-802c-407466ea6190" providerId="ADAL" clId="{F4EE00EF-ABB5-4A03-A5E9-CF3F73A1BDE8}" dt="2025-08-25T10:36:46.230" v="586"/>
        <pc:sldMkLst>
          <pc:docMk/>
          <pc:sldMk cId="2880829695" sldId="2377"/>
        </pc:sldMkLst>
      </pc:sldChg>
      <pc:sldChg chg="modSp mod ord">
        <pc:chgData name="Robert Pontius" userId="a44f9639-9fbb-4e05-802c-407466ea6190" providerId="ADAL" clId="{F4EE00EF-ABB5-4A03-A5E9-CF3F73A1BDE8}" dt="2025-08-25T16:47:52.721" v="3381"/>
        <pc:sldMkLst>
          <pc:docMk/>
          <pc:sldMk cId="951453420" sldId="2384"/>
        </pc:sldMkLst>
        <pc:spChg chg="mod">
          <ac:chgData name="Robert Pontius" userId="a44f9639-9fbb-4e05-802c-407466ea6190" providerId="ADAL" clId="{F4EE00EF-ABB5-4A03-A5E9-CF3F73A1BDE8}" dt="2025-08-25T16:44:10.540" v="3365" actId="6549"/>
          <ac:spMkLst>
            <pc:docMk/>
            <pc:sldMk cId="951453420" sldId="2384"/>
            <ac:spMk id="2" creationId="{ECC85FDB-BCC8-4CF9-AD60-6563087387C6}"/>
          </ac:spMkLst>
        </pc:spChg>
        <pc:spChg chg="mod">
          <ac:chgData name="Robert Pontius" userId="a44f9639-9fbb-4e05-802c-407466ea6190" providerId="ADAL" clId="{F4EE00EF-ABB5-4A03-A5E9-CF3F73A1BDE8}" dt="2025-08-25T16:47:38.465" v="3379" actId="11"/>
          <ac:spMkLst>
            <pc:docMk/>
            <pc:sldMk cId="951453420" sldId="2384"/>
            <ac:spMk id="5" creationId="{9C350643-845F-4B5C-91F0-B8010F40CDA3}"/>
          </ac:spMkLst>
        </pc:spChg>
      </pc:sldChg>
      <pc:sldChg chg="modSp add mod">
        <pc:chgData name="Robert Pontius" userId="a44f9639-9fbb-4e05-802c-407466ea6190" providerId="ADAL" clId="{F4EE00EF-ABB5-4A03-A5E9-CF3F73A1BDE8}" dt="2025-08-25T16:17:09.683" v="2589" actId="20577"/>
        <pc:sldMkLst>
          <pc:docMk/>
          <pc:sldMk cId="1058428161" sldId="2394"/>
        </pc:sldMkLst>
        <pc:spChg chg="mod">
          <ac:chgData name="Robert Pontius" userId="a44f9639-9fbb-4e05-802c-407466ea6190" providerId="ADAL" clId="{F4EE00EF-ABB5-4A03-A5E9-CF3F73A1BDE8}" dt="2025-08-25T16:17:09.683" v="2589" actId="20577"/>
          <ac:spMkLst>
            <pc:docMk/>
            <pc:sldMk cId="1058428161" sldId="2394"/>
            <ac:spMk id="2" creationId="{00000000-0000-0000-0000-000000000000}"/>
          </ac:spMkLst>
        </pc:spChg>
        <pc:spChg chg="mod">
          <ac:chgData name="Robert Pontius" userId="a44f9639-9fbb-4e05-802c-407466ea6190" providerId="ADAL" clId="{F4EE00EF-ABB5-4A03-A5E9-CF3F73A1BDE8}" dt="2025-08-25T10:40:43.760" v="732" actId="20577"/>
          <ac:spMkLst>
            <pc:docMk/>
            <pc:sldMk cId="1058428161" sldId="2394"/>
            <ac:spMk id="9" creationId="{00000000-0000-0000-0000-000000000000}"/>
          </ac:spMkLst>
        </pc:spChg>
        <pc:picChg chg="mod modCrop">
          <ac:chgData name="Robert Pontius" userId="a44f9639-9fbb-4e05-802c-407466ea6190" providerId="ADAL" clId="{F4EE00EF-ABB5-4A03-A5E9-CF3F73A1BDE8}" dt="2025-08-25T10:38:38.202" v="591" actId="732"/>
          <ac:picMkLst>
            <pc:docMk/>
            <pc:sldMk cId="1058428161" sldId="2394"/>
            <ac:picMk id="6" creationId="{00000000-0000-0000-0000-000000000000}"/>
          </ac:picMkLst>
        </pc:picChg>
      </pc:sldChg>
      <pc:sldChg chg="add del">
        <pc:chgData name="Robert Pontius" userId="a44f9639-9fbb-4e05-802c-407466ea6190" providerId="ADAL" clId="{F4EE00EF-ABB5-4A03-A5E9-CF3F73A1BDE8}" dt="2025-08-25T16:21:19.602" v="2731" actId="2696"/>
        <pc:sldMkLst>
          <pc:docMk/>
          <pc:sldMk cId="2588027071" sldId="2398"/>
        </pc:sldMkLst>
      </pc:sldChg>
      <pc:sldChg chg="add del">
        <pc:chgData name="Robert Pontius" userId="a44f9639-9fbb-4e05-802c-407466ea6190" providerId="ADAL" clId="{F4EE00EF-ABB5-4A03-A5E9-CF3F73A1BDE8}" dt="2025-08-25T11:59:37.125" v="2468" actId="2696"/>
        <pc:sldMkLst>
          <pc:docMk/>
          <pc:sldMk cId="3511105661" sldId="2398"/>
        </pc:sldMkLst>
      </pc:sldChg>
      <pc:sldChg chg="add del">
        <pc:chgData name="Robert Pontius" userId="a44f9639-9fbb-4e05-802c-407466ea6190" providerId="ADAL" clId="{F4EE00EF-ABB5-4A03-A5E9-CF3F73A1BDE8}" dt="2025-08-25T10:36:33.391" v="585" actId="2696"/>
        <pc:sldMkLst>
          <pc:docMk/>
          <pc:sldMk cId="3530253431" sldId="2398"/>
        </pc:sldMkLst>
      </pc:sldChg>
      <pc:sldChg chg="modSp add mod">
        <pc:chgData name="Robert Pontius" userId="a44f9639-9fbb-4e05-802c-407466ea6190" providerId="ADAL" clId="{F4EE00EF-ABB5-4A03-A5E9-CF3F73A1BDE8}" dt="2025-08-25T16:24:21.441" v="2836" actId="20577"/>
        <pc:sldMkLst>
          <pc:docMk/>
          <pc:sldMk cId="3709396547" sldId="2398"/>
        </pc:sldMkLst>
        <pc:spChg chg="mod">
          <ac:chgData name="Robert Pontius" userId="a44f9639-9fbb-4e05-802c-407466ea6190" providerId="ADAL" clId="{F4EE00EF-ABB5-4A03-A5E9-CF3F73A1BDE8}" dt="2025-08-25T16:24:21.441" v="2836" actId="20577"/>
          <ac:spMkLst>
            <pc:docMk/>
            <pc:sldMk cId="3709396547" sldId="2398"/>
            <ac:spMk id="235522" creationId="{00000000-0000-0000-0000-000000000000}"/>
          </ac:spMkLst>
        </pc:spChg>
      </pc:sldChg>
      <pc:sldChg chg="del ord">
        <pc:chgData name="Robert Pontius" userId="a44f9639-9fbb-4e05-802c-407466ea6190" providerId="ADAL" clId="{F4EE00EF-ABB5-4A03-A5E9-CF3F73A1BDE8}" dt="2025-08-30T09:53:32.885" v="3389" actId="47"/>
        <pc:sldMkLst>
          <pc:docMk/>
          <pc:sldMk cId="379409416" sldId="2455"/>
        </pc:sldMkLst>
      </pc:sldChg>
      <pc:sldChg chg="add">
        <pc:chgData name="Robert Pontius" userId="a44f9639-9fbb-4e05-802c-407466ea6190" providerId="ADAL" clId="{F4EE00EF-ABB5-4A03-A5E9-CF3F73A1BDE8}" dt="2025-08-25T16:48:27.502" v="3383"/>
        <pc:sldMkLst>
          <pc:docMk/>
          <pc:sldMk cId="379734261" sldId="2458"/>
        </pc:sldMkLst>
      </pc:sldChg>
      <pc:sldChg chg="add del">
        <pc:chgData name="Robert Pontius" userId="a44f9639-9fbb-4e05-802c-407466ea6190" providerId="ADAL" clId="{F4EE00EF-ABB5-4A03-A5E9-CF3F73A1BDE8}" dt="2025-08-25T10:36:33.391" v="585" actId="2696"/>
        <pc:sldMkLst>
          <pc:docMk/>
          <pc:sldMk cId="943378414" sldId="2458"/>
        </pc:sldMkLst>
      </pc:sldChg>
      <pc:sldChg chg="add del">
        <pc:chgData name="Robert Pontius" userId="a44f9639-9fbb-4e05-802c-407466ea6190" providerId="ADAL" clId="{F4EE00EF-ABB5-4A03-A5E9-CF3F73A1BDE8}" dt="2025-08-25T11:59:37.125" v="2468" actId="2696"/>
        <pc:sldMkLst>
          <pc:docMk/>
          <pc:sldMk cId="1379166645" sldId="2458"/>
        </pc:sldMkLst>
      </pc:sldChg>
      <pc:sldChg chg="add del">
        <pc:chgData name="Robert Pontius" userId="a44f9639-9fbb-4e05-802c-407466ea6190" providerId="ADAL" clId="{F4EE00EF-ABB5-4A03-A5E9-CF3F73A1BDE8}" dt="2025-08-25T16:21:19.602" v="2731" actId="2696"/>
        <pc:sldMkLst>
          <pc:docMk/>
          <pc:sldMk cId="2736191689" sldId="2458"/>
        </pc:sldMkLst>
      </pc:sldChg>
      <pc:sldChg chg="add del">
        <pc:chgData name="Robert Pontius" userId="a44f9639-9fbb-4e05-802c-407466ea6190" providerId="ADAL" clId="{F4EE00EF-ABB5-4A03-A5E9-CF3F73A1BDE8}" dt="2025-08-25T16:48:22.945" v="3382" actId="2696"/>
        <pc:sldMkLst>
          <pc:docMk/>
          <pc:sldMk cId="3487944267" sldId="2458"/>
        </pc:sldMkLst>
      </pc:sldChg>
      <pc:sldChg chg="add del">
        <pc:chgData name="Robert Pontius" userId="a44f9639-9fbb-4e05-802c-407466ea6190" providerId="ADAL" clId="{F4EE00EF-ABB5-4A03-A5E9-CF3F73A1BDE8}" dt="2025-08-30T09:52:04.607" v="3386" actId="47"/>
        <pc:sldMkLst>
          <pc:docMk/>
          <pc:sldMk cId="825309348" sldId="2553"/>
        </pc:sldMkLst>
      </pc:sldChg>
      <pc:sldChg chg="add del">
        <pc:chgData name="Robert Pontius" userId="a44f9639-9fbb-4e05-802c-407466ea6190" providerId="ADAL" clId="{F4EE00EF-ABB5-4A03-A5E9-CF3F73A1BDE8}" dt="2025-08-25T10:37:16.854" v="587" actId="2696"/>
        <pc:sldMkLst>
          <pc:docMk/>
          <pc:sldMk cId="4251315898" sldId="2553"/>
        </pc:sldMkLst>
      </pc:sldChg>
      <pc:sldChg chg="add del">
        <pc:chgData name="Robert Pontius" userId="a44f9639-9fbb-4e05-802c-407466ea6190" providerId="ADAL" clId="{F4EE00EF-ABB5-4A03-A5E9-CF3F73A1BDE8}" dt="2025-08-30T09:52:04.607" v="3386" actId="47"/>
        <pc:sldMkLst>
          <pc:docMk/>
          <pc:sldMk cId="2026580892" sldId="2554"/>
        </pc:sldMkLst>
      </pc:sldChg>
      <pc:sldChg chg="add del">
        <pc:chgData name="Robert Pontius" userId="a44f9639-9fbb-4e05-802c-407466ea6190" providerId="ADAL" clId="{F4EE00EF-ABB5-4A03-A5E9-CF3F73A1BDE8}" dt="2025-08-25T10:37:16.854" v="587" actId="2696"/>
        <pc:sldMkLst>
          <pc:docMk/>
          <pc:sldMk cId="2738035555" sldId="2554"/>
        </pc:sldMkLst>
      </pc:sldChg>
      <pc:sldChg chg="add del">
        <pc:chgData name="Robert Pontius" userId="a44f9639-9fbb-4e05-802c-407466ea6190" providerId="ADAL" clId="{F4EE00EF-ABB5-4A03-A5E9-CF3F73A1BDE8}" dt="2025-08-25T10:37:16.854" v="587" actId="2696"/>
        <pc:sldMkLst>
          <pc:docMk/>
          <pc:sldMk cId="2642149758" sldId="2555"/>
        </pc:sldMkLst>
      </pc:sldChg>
      <pc:sldChg chg="add del">
        <pc:chgData name="Robert Pontius" userId="a44f9639-9fbb-4e05-802c-407466ea6190" providerId="ADAL" clId="{F4EE00EF-ABB5-4A03-A5E9-CF3F73A1BDE8}" dt="2025-08-30T09:52:04.607" v="3386" actId="47"/>
        <pc:sldMkLst>
          <pc:docMk/>
          <pc:sldMk cId="2932109250" sldId="2555"/>
        </pc:sldMkLst>
      </pc:sldChg>
      <pc:sldChg chg="modSp add mod ord">
        <pc:chgData name="Robert Pontius" userId="a44f9639-9fbb-4e05-802c-407466ea6190" providerId="ADAL" clId="{F4EE00EF-ABB5-4A03-A5E9-CF3F73A1BDE8}" dt="2025-08-25T11:11:52.654" v="1558"/>
        <pc:sldMkLst>
          <pc:docMk/>
          <pc:sldMk cId="330199331" sldId="2556"/>
        </pc:sldMkLst>
        <pc:spChg chg="mod">
          <ac:chgData name="Robert Pontius" userId="a44f9639-9fbb-4e05-802c-407466ea6190" providerId="ADAL" clId="{F4EE00EF-ABB5-4A03-A5E9-CF3F73A1BDE8}" dt="2025-08-25T10:43:40.313" v="884" actId="20577"/>
          <ac:spMkLst>
            <pc:docMk/>
            <pc:sldMk cId="330199331" sldId="2556"/>
            <ac:spMk id="83971" creationId="{00000000-0000-0000-0000-000000000000}"/>
          </ac:spMkLst>
        </pc:spChg>
      </pc:sldChg>
      <pc:sldChg chg="add">
        <pc:chgData name="Robert Pontius" userId="a44f9639-9fbb-4e05-802c-407466ea6190" providerId="ADAL" clId="{F4EE00EF-ABB5-4A03-A5E9-CF3F73A1BDE8}" dt="2025-08-25T10:35:49.241" v="584"/>
        <pc:sldMkLst>
          <pc:docMk/>
          <pc:sldMk cId="3019722652" sldId="2557"/>
        </pc:sldMkLst>
      </pc:sldChg>
      <pc:sldChg chg="add">
        <pc:chgData name="Robert Pontius" userId="a44f9639-9fbb-4e05-802c-407466ea6190" providerId="ADAL" clId="{F4EE00EF-ABB5-4A03-A5E9-CF3F73A1BDE8}" dt="2025-08-25T10:35:49.241" v="584"/>
        <pc:sldMkLst>
          <pc:docMk/>
          <pc:sldMk cId="4177819150" sldId="2558"/>
        </pc:sldMkLst>
      </pc:sldChg>
      <pc:sldChg chg="addSp delSp modSp add mod">
        <pc:chgData name="Robert Pontius" userId="a44f9639-9fbb-4e05-802c-407466ea6190" providerId="ADAL" clId="{F4EE00EF-ABB5-4A03-A5E9-CF3F73A1BDE8}" dt="2025-08-25T10:45:43.090" v="928"/>
        <pc:sldMkLst>
          <pc:docMk/>
          <pc:sldMk cId="4199040453" sldId="2559"/>
        </pc:sldMkLst>
        <pc:spChg chg="add del mod">
          <ac:chgData name="Robert Pontius" userId="a44f9639-9fbb-4e05-802c-407466ea6190" providerId="ADAL" clId="{F4EE00EF-ABB5-4A03-A5E9-CF3F73A1BDE8}" dt="2025-08-25T10:45:30.348" v="926" actId="478"/>
          <ac:spMkLst>
            <pc:docMk/>
            <pc:sldMk cId="4199040453" sldId="2559"/>
            <ac:spMk id="14" creationId="{2DC51CD1-1620-4590-815D-B98B1FC7939D}"/>
          </ac:spMkLst>
        </pc:spChg>
        <pc:spChg chg="add mod">
          <ac:chgData name="Robert Pontius" userId="a44f9639-9fbb-4e05-802c-407466ea6190" providerId="ADAL" clId="{F4EE00EF-ABB5-4A03-A5E9-CF3F73A1BDE8}" dt="2025-08-25T10:45:43.090" v="928"/>
          <ac:spMkLst>
            <pc:docMk/>
            <pc:sldMk cId="4199040453" sldId="2559"/>
            <ac:spMk id="16" creationId="{A9849D97-2A84-43E0-A6B3-857A2D3CA663}"/>
          </ac:spMkLst>
        </pc:spChg>
      </pc:sldChg>
      <pc:sldChg chg="addSp modSp add mod">
        <pc:chgData name="Robert Pontius" userId="a44f9639-9fbb-4e05-802c-407466ea6190" providerId="ADAL" clId="{F4EE00EF-ABB5-4A03-A5E9-CF3F73A1BDE8}" dt="2025-08-25T16:19:36.231" v="2656" actId="20577"/>
        <pc:sldMkLst>
          <pc:docMk/>
          <pc:sldMk cId="340275404" sldId="2560"/>
        </pc:sldMkLst>
        <pc:spChg chg="add mod">
          <ac:chgData name="Robert Pontius" userId="a44f9639-9fbb-4e05-802c-407466ea6190" providerId="ADAL" clId="{F4EE00EF-ABB5-4A03-A5E9-CF3F73A1BDE8}" dt="2025-08-25T10:45:41.001" v="927"/>
          <ac:spMkLst>
            <pc:docMk/>
            <pc:sldMk cId="340275404" sldId="2560"/>
            <ac:spMk id="16" creationId="{EB995E41-2D99-4477-84DA-F29F0E213814}"/>
          </ac:spMkLst>
        </pc:spChg>
        <pc:spChg chg="mod">
          <ac:chgData name="Robert Pontius" userId="a44f9639-9fbb-4e05-802c-407466ea6190" providerId="ADAL" clId="{F4EE00EF-ABB5-4A03-A5E9-CF3F73A1BDE8}" dt="2025-08-25T16:19:36.231" v="2656" actId="20577"/>
          <ac:spMkLst>
            <pc:docMk/>
            <pc:sldMk cId="340275404" sldId="2560"/>
            <ac:spMk id="245762" creationId="{00000000-0000-0000-0000-000000000000}"/>
          </ac:spMkLst>
        </pc:spChg>
      </pc:sldChg>
      <pc:sldChg chg="addSp modSp add mod">
        <pc:chgData name="Robert Pontius" userId="a44f9639-9fbb-4e05-802c-407466ea6190" providerId="ADAL" clId="{F4EE00EF-ABB5-4A03-A5E9-CF3F73A1BDE8}" dt="2025-08-25T16:20:12.222" v="2730" actId="20577"/>
        <pc:sldMkLst>
          <pc:docMk/>
          <pc:sldMk cId="999610388" sldId="2561"/>
        </pc:sldMkLst>
        <pc:spChg chg="add mod">
          <ac:chgData name="Robert Pontius" userId="a44f9639-9fbb-4e05-802c-407466ea6190" providerId="ADAL" clId="{F4EE00EF-ABB5-4A03-A5E9-CF3F73A1BDE8}" dt="2025-08-25T10:45:24.278" v="925" actId="1038"/>
          <ac:spMkLst>
            <pc:docMk/>
            <pc:sldMk cId="999610388" sldId="2561"/>
            <ac:spMk id="27" creationId="{FDBC892C-2083-42C0-9A91-50D990451BEB}"/>
          </ac:spMkLst>
        </pc:spChg>
        <pc:spChg chg="mod">
          <ac:chgData name="Robert Pontius" userId="a44f9639-9fbb-4e05-802c-407466ea6190" providerId="ADAL" clId="{F4EE00EF-ABB5-4A03-A5E9-CF3F73A1BDE8}" dt="2025-08-25T16:20:12.222" v="2730" actId="20577"/>
          <ac:spMkLst>
            <pc:docMk/>
            <pc:sldMk cId="999610388" sldId="2561"/>
            <ac:spMk id="244738" creationId="{00000000-0000-0000-0000-000000000000}"/>
          </ac:spMkLst>
        </pc:spChg>
      </pc:sldChg>
      <pc:sldChg chg="add ord">
        <pc:chgData name="Robert Pontius" userId="a44f9639-9fbb-4e05-802c-407466ea6190" providerId="ADAL" clId="{F4EE00EF-ABB5-4A03-A5E9-CF3F73A1BDE8}" dt="2025-08-25T10:46:19.275" v="930"/>
        <pc:sldMkLst>
          <pc:docMk/>
          <pc:sldMk cId="128054371" sldId="2562"/>
        </pc:sldMkLst>
      </pc:sldChg>
      <pc:sldChg chg="modSp mod ord">
        <pc:chgData name="Robert Pontius" userId="a44f9639-9fbb-4e05-802c-407466ea6190" providerId="ADAL" clId="{F4EE00EF-ABB5-4A03-A5E9-CF3F73A1BDE8}" dt="2025-08-23T10:32:21.981" v="568" actId="255"/>
        <pc:sldMkLst>
          <pc:docMk/>
          <pc:sldMk cId="437599680" sldId="2604"/>
        </pc:sldMkLst>
        <pc:spChg chg="mod">
          <ac:chgData name="Robert Pontius" userId="a44f9639-9fbb-4e05-802c-407466ea6190" providerId="ADAL" clId="{F4EE00EF-ABB5-4A03-A5E9-CF3F73A1BDE8}" dt="2025-08-23T10:32:21.981" v="568" actId="255"/>
          <ac:spMkLst>
            <pc:docMk/>
            <pc:sldMk cId="437599680" sldId="2604"/>
            <ac:spMk id="2" creationId="{00000000-0000-0000-0000-000000000000}"/>
          </ac:spMkLst>
        </pc:spChg>
      </pc:sldChg>
      <pc:sldChg chg="ord">
        <pc:chgData name="Robert Pontius" userId="a44f9639-9fbb-4e05-802c-407466ea6190" providerId="ADAL" clId="{F4EE00EF-ABB5-4A03-A5E9-CF3F73A1BDE8}" dt="2025-08-25T10:47:07.283" v="932"/>
        <pc:sldMkLst>
          <pc:docMk/>
          <pc:sldMk cId="182365512" sldId="2605"/>
        </pc:sldMkLst>
      </pc:sldChg>
      <pc:sldChg chg="addSp delSp modSp add mod">
        <pc:chgData name="Robert Pontius" userId="a44f9639-9fbb-4e05-802c-407466ea6190" providerId="ADAL" clId="{F4EE00EF-ABB5-4A03-A5E9-CF3F73A1BDE8}" dt="2025-08-25T11:27:20.086" v="2177" actId="207"/>
        <pc:sldMkLst>
          <pc:docMk/>
          <pc:sldMk cId="598855304" sldId="2608"/>
        </pc:sldMkLst>
        <pc:spChg chg="mod">
          <ac:chgData name="Robert Pontius" userId="a44f9639-9fbb-4e05-802c-407466ea6190" providerId="ADAL" clId="{F4EE00EF-ABB5-4A03-A5E9-CF3F73A1BDE8}" dt="2025-08-25T11:27:20.086" v="2177" actId="207"/>
          <ac:spMkLst>
            <pc:docMk/>
            <pc:sldMk cId="598855304" sldId="2608"/>
            <ac:spMk id="18" creationId="{7F3D6E73-C418-47E7-B444-E6C2E59A947C}"/>
          </ac:spMkLst>
        </pc:spChg>
        <pc:spChg chg="del">
          <ac:chgData name="Robert Pontius" userId="a44f9639-9fbb-4e05-802c-407466ea6190" providerId="ADAL" clId="{F4EE00EF-ABB5-4A03-A5E9-CF3F73A1BDE8}" dt="2025-08-25T11:26:19.321" v="2107" actId="478"/>
          <ac:spMkLst>
            <pc:docMk/>
            <pc:sldMk cId="598855304" sldId="2608"/>
            <ac:spMk id="19" creationId="{318BFADA-4CA5-4DD0-8AA4-49ED8CB06CFD}"/>
          </ac:spMkLst>
        </pc:spChg>
        <pc:grpChg chg="add del">
          <ac:chgData name="Robert Pontius" userId="a44f9639-9fbb-4e05-802c-407466ea6190" providerId="ADAL" clId="{F4EE00EF-ABB5-4A03-A5E9-CF3F73A1BDE8}" dt="2025-08-25T11:26:09.996" v="2085" actId="478"/>
          <ac:grpSpMkLst>
            <pc:docMk/>
            <pc:sldMk cId="598855304" sldId="2608"/>
            <ac:grpSpMk id="16" creationId="{54842E86-B643-483D-BB02-D19C87029993}"/>
          </ac:grpSpMkLst>
        </pc:grpChg>
      </pc:sldChg>
      <pc:sldChg chg="addSp delSp modSp mod">
        <pc:chgData name="Robert Pontius" userId="a44f9639-9fbb-4e05-802c-407466ea6190" providerId="ADAL" clId="{F4EE00EF-ABB5-4A03-A5E9-CF3F73A1BDE8}" dt="2025-08-25T11:18:41.865" v="1737" actId="1038"/>
        <pc:sldMkLst>
          <pc:docMk/>
          <pc:sldMk cId="888637230" sldId="2653"/>
        </pc:sldMkLst>
        <pc:picChg chg="add mod">
          <ac:chgData name="Robert Pontius" userId="a44f9639-9fbb-4e05-802c-407466ea6190" providerId="ADAL" clId="{F4EE00EF-ABB5-4A03-A5E9-CF3F73A1BDE8}" dt="2025-08-25T11:18:41.865" v="1737" actId="1038"/>
          <ac:picMkLst>
            <pc:docMk/>
            <pc:sldMk cId="888637230" sldId="2653"/>
            <ac:picMk id="5" creationId="{918A4776-3CF4-404A-8B3B-613220C0804B}"/>
          </ac:picMkLst>
        </pc:picChg>
        <pc:picChg chg="del">
          <ac:chgData name="Robert Pontius" userId="a44f9639-9fbb-4e05-802c-407466ea6190" providerId="ADAL" clId="{F4EE00EF-ABB5-4A03-A5E9-CF3F73A1BDE8}" dt="2025-08-25T11:18:28.274" v="1726" actId="478"/>
          <ac:picMkLst>
            <pc:docMk/>
            <pc:sldMk cId="888637230" sldId="2653"/>
            <ac:picMk id="6" creationId="{94F17829-38B0-4366-A4F7-9003ABB5F841}"/>
          </ac:picMkLst>
        </pc:picChg>
      </pc:sldChg>
      <pc:sldChg chg="modSp mod">
        <pc:chgData name="Robert Pontius" userId="a44f9639-9fbb-4e05-802c-407466ea6190" providerId="ADAL" clId="{F4EE00EF-ABB5-4A03-A5E9-CF3F73A1BDE8}" dt="2025-08-25T16:25:15.146" v="2837" actId="20577"/>
        <pc:sldMkLst>
          <pc:docMk/>
          <pc:sldMk cId="894317960" sldId="2654"/>
        </pc:sldMkLst>
        <pc:spChg chg="mod">
          <ac:chgData name="Robert Pontius" userId="a44f9639-9fbb-4e05-802c-407466ea6190" providerId="ADAL" clId="{F4EE00EF-ABB5-4A03-A5E9-CF3F73A1BDE8}" dt="2025-08-25T16:25:15.146" v="2837" actId="20577"/>
          <ac:spMkLst>
            <pc:docMk/>
            <pc:sldMk cId="894317960" sldId="2654"/>
            <ac:spMk id="3" creationId="{C630E40D-B5A1-462A-8B5A-5153584EACCC}"/>
          </ac:spMkLst>
        </pc:spChg>
      </pc:sldChg>
      <pc:sldChg chg="ord">
        <pc:chgData name="Robert Pontius" userId="a44f9639-9fbb-4e05-802c-407466ea6190" providerId="ADAL" clId="{F4EE00EF-ABB5-4A03-A5E9-CF3F73A1BDE8}" dt="2025-08-25T10:27:51.328" v="581"/>
        <pc:sldMkLst>
          <pc:docMk/>
          <pc:sldMk cId="175831594" sldId="2655"/>
        </pc:sldMkLst>
      </pc:sldChg>
      <pc:sldChg chg="add">
        <pc:chgData name="Robert Pontius" userId="a44f9639-9fbb-4e05-802c-407466ea6190" providerId="ADAL" clId="{F4EE00EF-ABB5-4A03-A5E9-CF3F73A1BDE8}" dt="2025-08-25T10:28:51.193" v="583"/>
        <pc:sldMkLst>
          <pc:docMk/>
          <pc:sldMk cId="1528819943" sldId="2658"/>
        </pc:sldMkLst>
      </pc:sldChg>
      <pc:sldChg chg="del">
        <pc:chgData name="Robert Pontius" userId="a44f9639-9fbb-4e05-802c-407466ea6190" providerId="ADAL" clId="{F4EE00EF-ABB5-4A03-A5E9-CF3F73A1BDE8}" dt="2025-08-25T10:28:45.191" v="582" actId="2696"/>
        <pc:sldMkLst>
          <pc:docMk/>
          <pc:sldMk cId="3243483867" sldId="2658"/>
        </pc:sldMkLst>
      </pc:sldChg>
      <pc:sldChg chg="add">
        <pc:chgData name="Robert Pontius" userId="a44f9639-9fbb-4e05-802c-407466ea6190" providerId="ADAL" clId="{F4EE00EF-ABB5-4A03-A5E9-CF3F73A1BDE8}" dt="2025-08-25T10:28:51.193" v="583"/>
        <pc:sldMkLst>
          <pc:docMk/>
          <pc:sldMk cId="470252957" sldId="2659"/>
        </pc:sldMkLst>
      </pc:sldChg>
      <pc:sldChg chg="del">
        <pc:chgData name="Robert Pontius" userId="a44f9639-9fbb-4e05-802c-407466ea6190" providerId="ADAL" clId="{F4EE00EF-ABB5-4A03-A5E9-CF3F73A1BDE8}" dt="2025-08-25T10:28:45.191" v="582" actId="2696"/>
        <pc:sldMkLst>
          <pc:docMk/>
          <pc:sldMk cId="750352665" sldId="2659"/>
        </pc:sldMkLst>
      </pc:sldChg>
      <pc:sldChg chg="modSp mod">
        <pc:chgData name="Robert Pontius" userId="a44f9639-9fbb-4e05-802c-407466ea6190" providerId="ADAL" clId="{F4EE00EF-ABB5-4A03-A5E9-CF3F73A1BDE8}" dt="2025-08-25T12:37:40.618" v="2540" actId="20577"/>
        <pc:sldMkLst>
          <pc:docMk/>
          <pc:sldMk cId="3580504838" sldId="2661"/>
        </pc:sldMkLst>
        <pc:spChg chg="mod">
          <ac:chgData name="Robert Pontius" userId="a44f9639-9fbb-4e05-802c-407466ea6190" providerId="ADAL" clId="{F4EE00EF-ABB5-4A03-A5E9-CF3F73A1BDE8}" dt="2025-08-25T12:37:40.618" v="2540" actId="20577"/>
          <ac:spMkLst>
            <pc:docMk/>
            <pc:sldMk cId="3580504838" sldId="2661"/>
            <ac:spMk id="5" creationId="{C912D530-6135-434F-821A-00283C86B80F}"/>
          </ac:spMkLst>
        </pc:spChg>
      </pc:sldChg>
      <pc:sldChg chg="add del">
        <pc:chgData name="Robert Pontius" userId="a44f9639-9fbb-4e05-802c-407466ea6190" providerId="ADAL" clId="{F4EE00EF-ABB5-4A03-A5E9-CF3F73A1BDE8}" dt="2025-08-25T16:21:19.602" v="2731" actId="2696"/>
        <pc:sldMkLst>
          <pc:docMk/>
          <pc:sldMk cId="75935885" sldId="2665"/>
        </pc:sldMkLst>
      </pc:sldChg>
      <pc:sldChg chg="add del">
        <pc:chgData name="Robert Pontius" userId="a44f9639-9fbb-4e05-802c-407466ea6190" providerId="ADAL" clId="{F4EE00EF-ABB5-4A03-A5E9-CF3F73A1BDE8}" dt="2025-08-25T11:59:37.125" v="2468" actId="2696"/>
        <pc:sldMkLst>
          <pc:docMk/>
          <pc:sldMk cId="404431564" sldId="2665"/>
        </pc:sldMkLst>
      </pc:sldChg>
      <pc:sldChg chg="add">
        <pc:chgData name="Robert Pontius" userId="a44f9639-9fbb-4e05-802c-407466ea6190" providerId="ADAL" clId="{F4EE00EF-ABB5-4A03-A5E9-CF3F73A1BDE8}" dt="2025-08-25T16:21:47" v="2732"/>
        <pc:sldMkLst>
          <pc:docMk/>
          <pc:sldMk cId="995215746" sldId="2665"/>
        </pc:sldMkLst>
      </pc:sldChg>
      <pc:sldChg chg="modSp del mod ord">
        <pc:chgData name="Robert Pontius" userId="a44f9639-9fbb-4e05-802c-407466ea6190" providerId="ADAL" clId="{F4EE00EF-ABB5-4A03-A5E9-CF3F73A1BDE8}" dt="2025-08-25T10:36:33.391" v="585" actId="2696"/>
        <pc:sldMkLst>
          <pc:docMk/>
          <pc:sldMk cId="1241971685" sldId="2665"/>
        </pc:sldMkLst>
        <pc:spChg chg="mod">
          <ac:chgData name="Robert Pontius" userId="a44f9639-9fbb-4e05-802c-407466ea6190" providerId="ADAL" clId="{F4EE00EF-ABB5-4A03-A5E9-CF3F73A1BDE8}" dt="2025-08-23T10:17:38.783" v="465" actId="6549"/>
          <ac:spMkLst>
            <pc:docMk/>
            <pc:sldMk cId="1241971685" sldId="2665"/>
            <ac:spMk id="2" creationId="{8729D555-D23B-48A4-99A5-AB3E4F63F1BA}"/>
          </ac:spMkLst>
        </pc:spChg>
      </pc:sldChg>
      <pc:sldChg chg="add">
        <pc:chgData name="Robert Pontius" userId="a44f9639-9fbb-4e05-802c-407466ea6190" providerId="ADAL" clId="{F4EE00EF-ABB5-4A03-A5E9-CF3F73A1BDE8}" dt="2025-08-25T16:21:47" v="2732"/>
        <pc:sldMkLst>
          <pc:docMk/>
          <pc:sldMk cId="1679544680" sldId="2666"/>
        </pc:sldMkLst>
      </pc:sldChg>
      <pc:sldChg chg="addSp modSp add del mod">
        <pc:chgData name="Robert Pontius" userId="a44f9639-9fbb-4e05-802c-407466ea6190" providerId="ADAL" clId="{F4EE00EF-ABB5-4A03-A5E9-CF3F73A1BDE8}" dt="2025-08-25T11:59:37.125" v="2468" actId="2696"/>
        <pc:sldMkLst>
          <pc:docMk/>
          <pc:sldMk cId="2181147381" sldId="2666"/>
        </pc:sldMkLst>
        <pc:spChg chg="add mod">
          <ac:chgData name="Robert Pontius" userId="a44f9639-9fbb-4e05-802c-407466ea6190" providerId="ADAL" clId="{F4EE00EF-ABB5-4A03-A5E9-CF3F73A1BDE8}" dt="2025-08-25T11:57:27.868" v="2466" actId="1038"/>
          <ac:spMkLst>
            <pc:docMk/>
            <pc:sldMk cId="2181147381" sldId="2666"/>
            <ac:spMk id="5" creationId="{E5BACE0F-CE82-4B33-9636-54A8544A64A8}"/>
          </ac:spMkLst>
        </pc:spChg>
      </pc:sldChg>
      <pc:sldChg chg="modSp del mod ord">
        <pc:chgData name="Robert Pontius" userId="a44f9639-9fbb-4e05-802c-407466ea6190" providerId="ADAL" clId="{F4EE00EF-ABB5-4A03-A5E9-CF3F73A1BDE8}" dt="2025-08-25T10:36:33.391" v="585" actId="2696"/>
        <pc:sldMkLst>
          <pc:docMk/>
          <pc:sldMk cId="2342910038" sldId="2666"/>
        </pc:sldMkLst>
        <pc:spChg chg="mod">
          <ac:chgData name="Robert Pontius" userId="a44f9639-9fbb-4e05-802c-407466ea6190" providerId="ADAL" clId="{F4EE00EF-ABB5-4A03-A5E9-CF3F73A1BDE8}" dt="2025-08-23T10:19:00.056" v="529" actId="20577"/>
          <ac:spMkLst>
            <pc:docMk/>
            <pc:sldMk cId="2342910038" sldId="2666"/>
            <ac:spMk id="2" creationId="{8729D555-D23B-48A4-99A5-AB3E4F63F1BA}"/>
          </ac:spMkLst>
        </pc:spChg>
      </pc:sldChg>
      <pc:sldChg chg="add del">
        <pc:chgData name="Robert Pontius" userId="a44f9639-9fbb-4e05-802c-407466ea6190" providerId="ADAL" clId="{F4EE00EF-ABB5-4A03-A5E9-CF3F73A1BDE8}" dt="2025-08-25T16:21:19.602" v="2731" actId="2696"/>
        <pc:sldMkLst>
          <pc:docMk/>
          <pc:sldMk cId="3389790657" sldId="2666"/>
        </pc:sldMkLst>
      </pc:sldChg>
      <pc:sldChg chg="del">
        <pc:chgData name="Robert Pontius" userId="a44f9639-9fbb-4e05-802c-407466ea6190" providerId="ADAL" clId="{F4EE00EF-ABB5-4A03-A5E9-CF3F73A1BDE8}" dt="2025-08-30T09:52:34.197" v="3387" actId="47"/>
        <pc:sldMkLst>
          <pc:docMk/>
          <pc:sldMk cId="3633500681" sldId="2667"/>
        </pc:sldMkLst>
      </pc:sldChg>
      <pc:sldChg chg="del">
        <pc:chgData name="Robert Pontius" userId="a44f9639-9fbb-4e05-802c-407466ea6190" providerId="ADAL" clId="{F4EE00EF-ABB5-4A03-A5E9-CF3F73A1BDE8}" dt="2025-08-25T10:48:56.489" v="933" actId="47"/>
        <pc:sldMkLst>
          <pc:docMk/>
          <pc:sldMk cId="1643766014" sldId="2669"/>
        </pc:sldMkLst>
      </pc:sldChg>
      <pc:sldChg chg="addSp delSp modSp mod ord">
        <pc:chgData name="Robert Pontius" userId="a44f9639-9fbb-4e05-802c-407466ea6190" providerId="ADAL" clId="{F4EE00EF-ABB5-4A03-A5E9-CF3F73A1BDE8}" dt="2025-08-30T10:00:48.843" v="3401" actId="20577"/>
        <pc:sldMkLst>
          <pc:docMk/>
          <pc:sldMk cId="3201731946" sldId="2670"/>
        </pc:sldMkLst>
        <pc:spChg chg="mod">
          <ac:chgData name="Robert Pontius" userId="a44f9639-9fbb-4e05-802c-407466ea6190" providerId="ADAL" clId="{F4EE00EF-ABB5-4A03-A5E9-CF3F73A1BDE8}" dt="2025-08-30T10:00:48.843" v="3401" actId="20577"/>
          <ac:spMkLst>
            <pc:docMk/>
            <pc:sldMk cId="3201731946" sldId="2670"/>
            <ac:spMk id="4" creationId="{ACED5066-E81D-428A-9036-FE4DFD9B243F}"/>
          </ac:spMkLst>
        </pc:spChg>
        <pc:spChg chg="del">
          <ac:chgData name="Robert Pontius" userId="a44f9639-9fbb-4e05-802c-407466ea6190" providerId="ADAL" clId="{F4EE00EF-ABB5-4A03-A5E9-CF3F73A1BDE8}" dt="2025-08-23T10:11:02.190" v="312" actId="478"/>
          <ac:spMkLst>
            <pc:docMk/>
            <pc:sldMk cId="3201731946" sldId="2670"/>
            <ac:spMk id="5" creationId="{1FB79453-B474-47D0-B738-8BC767A950DC}"/>
          </ac:spMkLst>
        </pc:spChg>
        <pc:spChg chg="add mod">
          <ac:chgData name="Robert Pontius" userId="a44f9639-9fbb-4e05-802c-407466ea6190" providerId="ADAL" clId="{F4EE00EF-ABB5-4A03-A5E9-CF3F73A1BDE8}" dt="2025-08-25T11:30:07.399" v="2240" actId="14100"/>
          <ac:spMkLst>
            <pc:docMk/>
            <pc:sldMk cId="3201731946" sldId="2670"/>
            <ac:spMk id="5" creationId="{D139D90F-EE9A-4313-A4A7-D1D325E48825}"/>
          </ac:spMkLst>
        </pc:spChg>
        <pc:picChg chg="add mod">
          <ac:chgData name="Robert Pontius" userId="a44f9639-9fbb-4e05-802c-407466ea6190" providerId="ADAL" clId="{F4EE00EF-ABB5-4A03-A5E9-CF3F73A1BDE8}" dt="2025-08-25T11:30:27.201" v="2268" actId="1036"/>
          <ac:picMkLst>
            <pc:docMk/>
            <pc:sldMk cId="3201731946" sldId="2670"/>
            <ac:picMk id="6" creationId="{248BA91E-8E0F-451C-BFFC-B062D26DD661}"/>
          </ac:picMkLst>
        </pc:picChg>
        <pc:picChg chg="del">
          <ac:chgData name="Robert Pontius" userId="a44f9639-9fbb-4e05-802c-407466ea6190" providerId="ADAL" clId="{F4EE00EF-ABB5-4A03-A5E9-CF3F73A1BDE8}" dt="2025-08-23T10:26:19.327" v="532" actId="478"/>
          <ac:picMkLst>
            <pc:docMk/>
            <pc:sldMk cId="3201731946" sldId="2670"/>
            <ac:picMk id="6" creationId="{37F9969C-1A1B-41F4-94F5-A5EB97B37FDD}"/>
          </ac:picMkLst>
        </pc:picChg>
      </pc:sldChg>
      <pc:sldChg chg="add">
        <pc:chgData name="Robert Pontius" userId="a44f9639-9fbb-4e05-802c-407466ea6190" providerId="ADAL" clId="{F4EE00EF-ABB5-4A03-A5E9-CF3F73A1BDE8}" dt="2025-08-25T10:37:47.784" v="589"/>
        <pc:sldMkLst>
          <pc:docMk/>
          <pc:sldMk cId="1934922104" sldId="2671"/>
        </pc:sldMkLst>
      </pc:sldChg>
      <pc:sldChg chg="modSp add mod">
        <pc:chgData name="Robert Pontius" userId="a44f9639-9fbb-4e05-802c-407466ea6190" providerId="ADAL" clId="{F4EE00EF-ABB5-4A03-A5E9-CF3F73A1BDE8}" dt="2025-08-25T10:55:38.920" v="1295" actId="14100"/>
        <pc:sldMkLst>
          <pc:docMk/>
          <pc:sldMk cId="2868280629" sldId="2672"/>
        </pc:sldMkLst>
        <pc:spChg chg="mod">
          <ac:chgData name="Robert Pontius" userId="a44f9639-9fbb-4e05-802c-407466ea6190" providerId="ADAL" clId="{F4EE00EF-ABB5-4A03-A5E9-CF3F73A1BDE8}" dt="2025-08-25T10:55:34.126" v="1294" actId="20577"/>
          <ac:spMkLst>
            <pc:docMk/>
            <pc:sldMk cId="2868280629" sldId="2672"/>
            <ac:spMk id="2" creationId="{00000000-0000-0000-0000-000000000000}"/>
          </ac:spMkLst>
        </pc:spChg>
        <pc:spChg chg="mod">
          <ac:chgData name="Robert Pontius" userId="a44f9639-9fbb-4e05-802c-407466ea6190" providerId="ADAL" clId="{F4EE00EF-ABB5-4A03-A5E9-CF3F73A1BDE8}" dt="2025-08-25T10:55:38.920" v="1295" actId="14100"/>
          <ac:spMkLst>
            <pc:docMk/>
            <pc:sldMk cId="2868280629" sldId="2672"/>
            <ac:spMk id="3" creationId="{00000000-0000-0000-0000-000000000000}"/>
          </ac:spMkLst>
        </pc:spChg>
      </pc:sldChg>
      <pc:sldChg chg="addSp delSp modSp add mod ord">
        <pc:chgData name="Robert Pontius" userId="a44f9639-9fbb-4e05-802c-407466ea6190" providerId="ADAL" clId="{F4EE00EF-ABB5-4A03-A5E9-CF3F73A1BDE8}" dt="2025-08-25T11:10:22.031" v="1555"/>
        <pc:sldMkLst>
          <pc:docMk/>
          <pc:sldMk cId="2133896248" sldId="2673"/>
        </pc:sldMkLst>
        <pc:spChg chg="mod">
          <ac:chgData name="Robert Pontius" userId="a44f9639-9fbb-4e05-802c-407466ea6190" providerId="ADAL" clId="{F4EE00EF-ABB5-4A03-A5E9-CF3F73A1BDE8}" dt="2025-08-25T11:05:29.239" v="1449" actId="14100"/>
          <ac:spMkLst>
            <pc:docMk/>
            <pc:sldMk cId="2133896248" sldId="2673"/>
            <ac:spMk id="2" creationId="{00000000-0000-0000-0000-000000000000}"/>
          </ac:spMkLst>
        </pc:spChg>
        <pc:spChg chg="del">
          <ac:chgData name="Robert Pontius" userId="a44f9639-9fbb-4e05-802c-407466ea6190" providerId="ADAL" clId="{F4EE00EF-ABB5-4A03-A5E9-CF3F73A1BDE8}" dt="2025-08-25T11:04:11.428" v="1404" actId="478"/>
          <ac:spMkLst>
            <pc:docMk/>
            <pc:sldMk cId="2133896248" sldId="2673"/>
            <ac:spMk id="3" creationId="{00000000-0000-0000-0000-000000000000}"/>
          </ac:spMkLst>
        </pc:spChg>
        <pc:spChg chg="add del mod">
          <ac:chgData name="Robert Pontius" userId="a44f9639-9fbb-4e05-802c-407466ea6190" providerId="ADAL" clId="{F4EE00EF-ABB5-4A03-A5E9-CF3F73A1BDE8}" dt="2025-08-25T11:04:16.102" v="1405" actId="478"/>
          <ac:spMkLst>
            <pc:docMk/>
            <pc:sldMk cId="2133896248" sldId="2673"/>
            <ac:spMk id="8" creationId="{F7042928-A355-40FA-99C4-A1DCAECD74B3}"/>
          </ac:spMkLst>
        </pc:spChg>
        <pc:spChg chg="add mod">
          <ac:chgData name="Robert Pontius" userId="a44f9639-9fbb-4e05-802c-407466ea6190" providerId="ADAL" clId="{F4EE00EF-ABB5-4A03-A5E9-CF3F73A1BDE8}" dt="2025-08-25T11:09:16.328" v="1528"/>
          <ac:spMkLst>
            <pc:docMk/>
            <pc:sldMk cId="2133896248" sldId="2673"/>
            <ac:spMk id="10" creationId="{0E6431ED-79C6-406A-B91E-DA90AE1099DE}"/>
          </ac:spMkLst>
        </pc:spChg>
        <pc:picChg chg="add mod">
          <ac:chgData name="Robert Pontius" userId="a44f9639-9fbb-4e05-802c-407466ea6190" providerId="ADAL" clId="{F4EE00EF-ABB5-4A03-A5E9-CF3F73A1BDE8}" dt="2025-08-25T11:07:13.540" v="1454" actId="1076"/>
          <ac:picMkLst>
            <pc:docMk/>
            <pc:sldMk cId="2133896248" sldId="2673"/>
            <ac:picMk id="6" creationId="{897A98DA-E6D0-41EE-A7BE-C1473C8D3902}"/>
          </ac:picMkLst>
        </pc:picChg>
        <pc:picChg chg="add del mod modCrop">
          <ac:chgData name="Robert Pontius" userId="a44f9639-9fbb-4e05-802c-407466ea6190" providerId="ADAL" clId="{F4EE00EF-ABB5-4A03-A5E9-CF3F73A1BDE8}" dt="2025-08-25T11:07:54.832" v="1461" actId="21"/>
          <ac:picMkLst>
            <pc:docMk/>
            <pc:sldMk cId="2133896248" sldId="2673"/>
            <ac:picMk id="9" creationId="{2DC43568-95F2-430F-BB73-E95C0EAAF2F7}"/>
          </ac:picMkLst>
        </pc:picChg>
      </pc:sldChg>
      <pc:sldChg chg="addSp delSp modSp add mod ord">
        <pc:chgData name="Robert Pontius" userId="a44f9639-9fbb-4e05-802c-407466ea6190" providerId="ADAL" clId="{F4EE00EF-ABB5-4A03-A5E9-CF3F73A1BDE8}" dt="2025-08-30T09:56:56.003" v="3392"/>
        <pc:sldMkLst>
          <pc:docMk/>
          <pc:sldMk cId="58056478" sldId="2674"/>
        </pc:sldMkLst>
        <pc:spChg chg="add mod">
          <ac:chgData name="Robert Pontius" userId="a44f9639-9fbb-4e05-802c-407466ea6190" providerId="ADAL" clId="{F4EE00EF-ABB5-4A03-A5E9-CF3F73A1BDE8}" dt="2025-08-25T11:09:37.625" v="1553" actId="1037"/>
          <ac:spMkLst>
            <pc:docMk/>
            <pc:sldMk cId="58056478" sldId="2674"/>
            <ac:spMk id="7" creationId="{3ED0FDEC-3812-4C0A-BA42-623164F14569}"/>
          </ac:spMkLst>
        </pc:spChg>
        <pc:picChg chg="add mod">
          <ac:chgData name="Robert Pontius" userId="a44f9639-9fbb-4e05-802c-407466ea6190" providerId="ADAL" clId="{F4EE00EF-ABB5-4A03-A5E9-CF3F73A1BDE8}" dt="2025-08-25T11:08:30.170" v="1493" actId="1036"/>
          <ac:picMkLst>
            <pc:docMk/>
            <pc:sldMk cId="58056478" sldId="2674"/>
            <ac:picMk id="5" creationId="{DF532A14-4ADE-411C-8E25-B8DE924FB047}"/>
          </ac:picMkLst>
        </pc:picChg>
        <pc:picChg chg="mod modCrop">
          <ac:chgData name="Robert Pontius" userId="a44f9639-9fbb-4e05-802c-407466ea6190" providerId="ADAL" clId="{F4EE00EF-ABB5-4A03-A5E9-CF3F73A1BDE8}" dt="2025-08-25T11:08:34.485" v="1526" actId="1036"/>
          <ac:picMkLst>
            <pc:docMk/>
            <pc:sldMk cId="58056478" sldId="2674"/>
            <ac:picMk id="6" creationId="{897A98DA-E6D0-41EE-A7BE-C1473C8D3902}"/>
          </ac:picMkLst>
        </pc:picChg>
        <pc:picChg chg="add del mod">
          <ac:chgData name="Robert Pontius" userId="a44f9639-9fbb-4e05-802c-407466ea6190" providerId="ADAL" clId="{F4EE00EF-ABB5-4A03-A5E9-CF3F73A1BDE8}" dt="2025-08-25T11:22:18.715" v="1762"/>
          <ac:picMkLst>
            <pc:docMk/>
            <pc:sldMk cId="58056478" sldId="2674"/>
            <ac:picMk id="8" creationId="{9B66F231-EC36-432B-ADA5-2A8B59496783}"/>
          </ac:picMkLst>
        </pc:picChg>
      </pc:sldChg>
      <pc:sldChg chg="addSp delSp modSp add mod ord">
        <pc:chgData name="Robert Pontius" userId="a44f9639-9fbb-4e05-802c-407466ea6190" providerId="ADAL" clId="{F4EE00EF-ABB5-4A03-A5E9-CF3F73A1BDE8}" dt="2025-08-25T16:50:16.931" v="3385"/>
        <pc:sldMkLst>
          <pc:docMk/>
          <pc:sldMk cId="2963303623" sldId="2675"/>
        </pc:sldMkLst>
        <pc:spChg chg="mod">
          <ac:chgData name="Robert Pontius" userId="a44f9639-9fbb-4e05-802c-407466ea6190" providerId="ADAL" clId="{F4EE00EF-ABB5-4A03-A5E9-CF3F73A1BDE8}" dt="2025-08-25T11:17:11.756" v="1725" actId="20577"/>
          <ac:spMkLst>
            <pc:docMk/>
            <pc:sldMk cId="2963303623" sldId="2675"/>
            <ac:spMk id="2" creationId="{00000000-0000-0000-0000-000000000000}"/>
          </ac:spMkLst>
        </pc:spChg>
        <pc:spChg chg="mod">
          <ac:chgData name="Robert Pontius" userId="a44f9639-9fbb-4e05-802c-407466ea6190" providerId="ADAL" clId="{F4EE00EF-ABB5-4A03-A5E9-CF3F73A1BDE8}" dt="2025-08-25T11:19:27.025" v="1758" actId="1038"/>
          <ac:spMkLst>
            <pc:docMk/>
            <pc:sldMk cId="2963303623" sldId="2675"/>
            <ac:spMk id="7" creationId="{3ED0FDEC-3812-4C0A-BA42-623164F14569}"/>
          </ac:spMkLst>
        </pc:spChg>
        <pc:picChg chg="del">
          <ac:chgData name="Robert Pontius" userId="a44f9639-9fbb-4e05-802c-407466ea6190" providerId="ADAL" clId="{F4EE00EF-ABB5-4A03-A5E9-CF3F73A1BDE8}" dt="2025-08-25T11:15:12.808" v="1573" actId="478"/>
          <ac:picMkLst>
            <pc:docMk/>
            <pc:sldMk cId="2963303623" sldId="2675"/>
            <ac:picMk id="5" creationId="{DF532A14-4ADE-411C-8E25-B8DE924FB047}"/>
          </ac:picMkLst>
        </pc:picChg>
        <pc:picChg chg="del">
          <ac:chgData name="Robert Pontius" userId="a44f9639-9fbb-4e05-802c-407466ea6190" providerId="ADAL" clId="{F4EE00EF-ABB5-4A03-A5E9-CF3F73A1BDE8}" dt="2025-08-25T11:15:14.682" v="1574" actId="478"/>
          <ac:picMkLst>
            <pc:docMk/>
            <pc:sldMk cId="2963303623" sldId="2675"/>
            <ac:picMk id="6" creationId="{897A98DA-E6D0-41EE-A7BE-C1473C8D3902}"/>
          </ac:picMkLst>
        </pc:picChg>
        <pc:picChg chg="add mod">
          <ac:chgData name="Robert Pontius" userId="a44f9639-9fbb-4e05-802c-407466ea6190" providerId="ADAL" clId="{F4EE00EF-ABB5-4A03-A5E9-CF3F73A1BDE8}" dt="2025-08-25T11:19:38.230" v="1760" actId="14100"/>
          <ac:picMkLst>
            <pc:docMk/>
            <pc:sldMk cId="2963303623" sldId="2675"/>
            <ac:picMk id="8" creationId="{D07E3881-9478-4078-85D0-31531C8D7050}"/>
          </ac:picMkLst>
        </pc:picChg>
      </pc:sldChg>
      <pc:sldChg chg="modSp add del mod">
        <pc:chgData name="Robert Pontius" userId="a44f9639-9fbb-4e05-802c-407466ea6190" providerId="ADAL" clId="{F4EE00EF-ABB5-4A03-A5E9-CF3F73A1BDE8}" dt="2025-08-30T10:01:44.712" v="3403" actId="47"/>
        <pc:sldMkLst>
          <pc:docMk/>
          <pc:sldMk cId="3032182956" sldId="2676"/>
        </pc:sldMkLst>
        <pc:spChg chg="mod">
          <ac:chgData name="Robert Pontius" userId="a44f9639-9fbb-4e05-802c-407466ea6190" providerId="ADAL" clId="{F4EE00EF-ABB5-4A03-A5E9-CF3F73A1BDE8}" dt="2025-08-25T16:42:26.212" v="3279" actId="20577"/>
          <ac:spMkLst>
            <pc:docMk/>
            <pc:sldMk cId="3032182956" sldId="2676"/>
            <ac:spMk id="4" creationId="{ACED5066-E81D-428A-9036-FE4DFD9B243F}"/>
          </ac:spMkLst>
        </pc:spChg>
      </pc:sldChg>
      <pc:sldChg chg="modSp add mod">
        <pc:chgData name="Robert Pontius" userId="a44f9639-9fbb-4e05-802c-407466ea6190" providerId="ADAL" clId="{F4EE00EF-ABB5-4A03-A5E9-CF3F73A1BDE8}" dt="2025-08-25T16:22:53.296" v="2834" actId="14100"/>
        <pc:sldMkLst>
          <pc:docMk/>
          <pc:sldMk cId="740789682" sldId="2677"/>
        </pc:sldMkLst>
        <pc:spChg chg="mod">
          <ac:chgData name="Robert Pontius" userId="a44f9639-9fbb-4e05-802c-407466ea6190" providerId="ADAL" clId="{F4EE00EF-ABB5-4A03-A5E9-CF3F73A1BDE8}" dt="2025-08-25T16:22:53.296" v="2834" actId="14100"/>
          <ac:spMkLst>
            <pc:docMk/>
            <pc:sldMk cId="740789682" sldId="2677"/>
            <ac:spMk id="3" creationId="{00000000-0000-0000-0000-000000000000}"/>
          </ac:spMkLst>
        </pc:spChg>
      </pc:sldChg>
      <pc:sldChg chg="addSp delSp modSp add mod">
        <pc:chgData name="Robert Pontius" userId="a44f9639-9fbb-4e05-802c-407466ea6190" providerId="ADAL" clId="{F4EE00EF-ABB5-4A03-A5E9-CF3F73A1BDE8}" dt="2025-08-25T16:40:03.428" v="3278" actId="14100"/>
        <pc:sldMkLst>
          <pc:docMk/>
          <pc:sldMk cId="2305875351" sldId="2678"/>
        </pc:sldMkLst>
        <pc:spChg chg="mod">
          <ac:chgData name="Robert Pontius" userId="a44f9639-9fbb-4e05-802c-407466ea6190" providerId="ADAL" clId="{F4EE00EF-ABB5-4A03-A5E9-CF3F73A1BDE8}" dt="2025-08-25T16:40:03.428" v="3278" actId="14100"/>
          <ac:spMkLst>
            <pc:docMk/>
            <pc:sldMk cId="2305875351" sldId="2678"/>
            <ac:spMk id="2" creationId="{00000000-0000-0000-0000-000000000000}"/>
          </ac:spMkLst>
        </pc:spChg>
        <pc:spChg chg="mod">
          <ac:chgData name="Robert Pontius" userId="a44f9639-9fbb-4e05-802c-407466ea6190" providerId="ADAL" clId="{F4EE00EF-ABB5-4A03-A5E9-CF3F73A1BDE8}" dt="2025-08-25T16:35:27.068" v="2912" actId="255"/>
          <ac:spMkLst>
            <pc:docMk/>
            <pc:sldMk cId="2305875351" sldId="2678"/>
            <ac:spMk id="7" creationId="{3ED0FDEC-3812-4C0A-BA42-623164F14569}"/>
          </ac:spMkLst>
        </pc:spChg>
        <pc:picChg chg="add mod modCrop">
          <ac:chgData name="Robert Pontius" userId="a44f9639-9fbb-4e05-802c-407466ea6190" providerId="ADAL" clId="{F4EE00EF-ABB5-4A03-A5E9-CF3F73A1BDE8}" dt="2025-08-25T16:38:41.174" v="3161" actId="14100"/>
          <ac:picMkLst>
            <pc:docMk/>
            <pc:sldMk cId="2305875351" sldId="2678"/>
            <ac:picMk id="5" creationId="{E375845B-9119-4E62-9ECA-96514D5C1168}"/>
          </ac:picMkLst>
        </pc:picChg>
        <pc:picChg chg="del">
          <ac:chgData name="Robert Pontius" userId="a44f9639-9fbb-4e05-802c-407466ea6190" providerId="ADAL" clId="{F4EE00EF-ABB5-4A03-A5E9-CF3F73A1BDE8}" dt="2025-08-25T16:33:02.297" v="2839" actId="478"/>
          <ac:picMkLst>
            <pc:docMk/>
            <pc:sldMk cId="2305875351" sldId="2678"/>
            <ac:picMk id="8" creationId="{D07E3881-9478-4078-85D0-31531C8D7050}"/>
          </ac:picMkLst>
        </pc:picChg>
        <pc:picChg chg="add mod modCrop">
          <ac:chgData name="Robert Pontius" userId="a44f9639-9fbb-4e05-802c-407466ea6190" providerId="ADAL" clId="{F4EE00EF-ABB5-4A03-A5E9-CF3F73A1BDE8}" dt="2025-08-25T16:38:34.280" v="3160" actId="1038"/>
          <ac:picMkLst>
            <pc:docMk/>
            <pc:sldMk cId="2305875351" sldId="2678"/>
            <ac:picMk id="9" creationId="{19D14C39-DD40-4C23-A76B-5BB24BCF1409}"/>
          </ac:picMkLst>
        </pc:picChg>
      </pc:sldChg>
      <pc:sldChg chg="add">
        <pc:chgData name="Robert Pontius" userId="a44f9639-9fbb-4e05-802c-407466ea6190" providerId="ADAL" clId="{F4EE00EF-ABB5-4A03-A5E9-CF3F73A1BDE8}" dt="2025-08-30T10:01:38.930" v="3402"/>
        <pc:sldMkLst>
          <pc:docMk/>
          <pc:sldMk cId="3797349888" sldId="2679"/>
        </pc:sldMkLst>
      </pc:sldChg>
      <pc:sldMasterChg chg="del delSldLayout">
        <pc:chgData name="Robert Pontius" userId="a44f9639-9fbb-4e05-802c-407466ea6190" providerId="ADAL" clId="{F4EE00EF-ABB5-4A03-A5E9-CF3F73A1BDE8}" dt="2025-08-25T11:58:32.567" v="2467" actId="47"/>
        <pc:sldMasterMkLst>
          <pc:docMk/>
          <pc:sldMasterMk cId="3809392896" sldId="2147483673"/>
        </pc:sldMasterMkLst>
        <pc:sldLayoutChg chg="del">
          <pc:chgData name="Robert Pontius" userId="a44f9639-9fbb-4e05-802c-407466ea6190" providerId="ADAL" clId="{F4EE00EF-ABB5-4A03-A5E9-CF3F73A1BDE8}" dt="2025-08-25T11:58:32.567" v="2467" actId="47"/>
          <pc:sldLayoutMkLst>
            <pc:docMk/>
            <pc:sldMasterMk cId="3809392896" sldId="2147483673"/>
            <pc:sldLayoutMk cId="1246522329" sldId="2147483674"/>
          </pc:sldLayoutMkLst>
        </pc:sldLayoutChg>
        <pc:sldLayoutChg chg="del">
          <pc:chgData name="Robert Pontius" userId="a44f9639-9fbb-4e05-802c-407466ea6190" providerId="ADAL" clId="{F4EE00EF-ABB5-4A03-A5E9-CF3F73A1BDE8}" dt="2025-08-25T11:58:32.567" v="2467" actId="47"/>
          <pc:sldLayoutMkLst>
            <pc:docMk/>
            <pc:sldMasterMk cId="3809392896" sldId="2147483673"/>
            <pc:sldLayoutMk cId="2387462977" sldId="2147483675"/>
          </pc:sldLayoutMkLst>
        </pc:sldLayoutChg>
        <pc:sldLayoutChg chg="del">
          <pc:chgData name="Robert Pontius" userId="a44f9639-9fbb-4e05-802c-407466ea6190" providerId="ADAL" clId="{F4EE00EF-ABB5-4A03-A5E9-CF3F73A1BDE8}" dt="2025-08-25T11:58:32.567" v="2467" actId="47"/>
          <pc:sldLayoutMkLst>
            <pc:docMk/>
            <pc:sldMasterMk cId="3809392896" sldId="2147483673"/>
            <pc:sldLayoutMk cId="2363417950" sldId="2147483676"/>
          </pc:sldLayoutMkLst>
        </pc:sldLayoutChg>
        <pc:sldLayoutChg chg="del">
          <pc:chgData name="Robert Pontius" userId="a44f9639-9fbb-4e05-802c-407466ea6190" providerId="ADAL" clId="{F4EE00EF-ABB5-4A03-A5E9-CF3F73A1BDE8}" dt="2025-08-25T11:58:32.567" v="2467" actId="47"/>
          <pc:sldLayoutMkLst>
            <pc:docMk/>
            <pc:sldMasterMk cId="3809392896" sldId="2147483673"/>
            <pc:sldLayoutMk cId="136584098" sldId="2147483677"/>
          </pc:sldLayoutMkLst>
        </pc:sldLayoutChg>
        <pc:sldLayoutChg chg="del">
          <pc:chgData name="Robert Pontius" userId="a44f9639-9fbb-4e05-802c-407466ea6190" providerId="ADAL" clId="{F4EE00EF-ABB5-4A03-A5E9-CF3F73A1BDE8}" dt="2025-08-25T11:58:32.567" v="2467" actId="47"/>
          <pc:sldLayoutMkLst>
            <pc:docMk/>
            <pc:sldMasterMk cId="3809392896" sldId="2147483673"/>
            <pc:sldLayoutMk cId="4020043294" sldId="2147483678"/>
          </pc:sldLayoutMkLst>
        </pc:sldLayoutChg>
      </pc:sldMasterChg>
    </pc:docChg>
  </pc:docChgLst>
  <pc:docChgLst>
    <pc:chgData name="Robert Pontius" userId="a44f9639-9fbb-4e05-802c-407466ea6190" providerId="ADAL" clId="{7AF3034F-A0A1-4347-9DF8-B760EACF7C2D}"/>
    <pc:docChg chg="delSld modSld">
      <pc:chgData name="Robert Pontius" userId="a44f9639-9fbb-4e05-802c-407466ea6190" providerId="ADAL" clId="{7AF3034F-A0A1-4347-9DF8-B760EACF7C2D}" dt="2025-04-29T09:45:35.245" v="4" actId="255"/>
      <pc:docMkLst>
        <pc:docMk/>
      </pc:docMkLst>
      <pc:sldChg chg="modSp mod">
        <pc:chgData name="Robert Pontius" userId="a44f9639-9fbb-4e05-802c-407466ea6190" providerId="ADAL" clId="{7AF3034F-A0A1-4347-9DF8-B760EACF7C2D}" dt="2025-04-29T09:45:35.245" v="4" actId="255"/>
        <pc:sldMkLst>
          <pc:docMk/>
          <pc:sldMk cId="2108769032" sldId="896"/>
        </pc:sldMkLst>
        <pc:spChg chg="mod">
          <ac:chgData name="Robert Pontius" userId="a44f9639-9fbb-4e05-802c-407466ea6190" providerId="ADAL" clId="{7AF3034F-A0A1-4347-9DF8-B760EACF7C2D}" dt="2025-04-29T09:45:35.245" v="4" actId="255"/>
          <ac:spMkLst>
            <pc:docMk/>
            <pc:sldMk cId="2108769032" sldId="896"/>
            <ac:spMk id="2" creationId="{00000000-0000-0000-0000-000000000000}"/>
          </ac:spMkLst>
        </pc:spChg>
        <pc:spChg chg="mod">
          <ac:chgData name="Robert Pontius" userId="a44f9639-9fbb-4e05-802c-407466ea6190" providerId="ADAL" clId="{7AF3034F-A0A1-4347-9DF8-B760EACF7C2D}" dt="2025-04-29T09:45:13.525" v="2" actId="20577"/>
          <ac:spMkLst>
            <pc:docMk/>
            <pc:sldMk cId="2108769032" sldId="896"/>
            <ac:spMk id="3" creationId="{00000000-0000-0000-0000-000000000000}"/>
          </ac:spMkLst>
        </pc:spChg>
      </pc:sldChg>
      <pc:sldChg chg="del">
        <pc:chgData name="Robert Pontius" userId="a44f9639-9fbb-4e05-802c-407466ea6190" providerId="ADAL" clId="{7AF3034F-A0A1-4347-9DF8-B760EACF7C2D}" dt="2025-04-29T09:44:35.449" v="0" actId="47"/>
        <pc:sldMkLst>
          <pc:docMk/>
          <pc:sldMk cId="3396829215" sldId="2383"/>
        </pc:sldMkLst>
      </pc:sldChg>
    </pc:docChg>
  </pc:docChgLst>
  <pc:docChgLst>
    <pc:chgData name="Robert Pontius" userId="a44f9639-9fbb-4e05-802c-407466ea6190" providerId="ADAL" clId="{A6A8C544-764E-4E9A-ABD2-E7989CC3A647}"/>
    <pc:docChg chg="undo custSel addSld delSld modSld sldOrd delMainMaster">
      <pc:chgData name="Robert Pontius" userId="a44f9639-9fbb-4e05-802c-407466ea6190" providerId="ADAL" clId="{A6A8C544-764E-4E9A-ABD2-E7989CC3A647}" dt="2025-04-14T10:11:57.059" v="2470" actId="1036"/>
      <pc:docMkLst>
        <pc:docMk/>
      </pc:docMkLst>
      <pc:sldChg chg="del">
        <pc:chgData name="Robert Pontius" userId="a44f9639-9fbb-4e05-802c-407466ea6190" providerId="ADAL" clId="{A6A8C544-764E-4E9A-ABD2-E7989CC3A647}" dt="2025-03-30T09:16:22.794" v="989" actId="47"/>
        <pc:sldMkLst>
          <pc:docMk/>
          <pc:sldMk cId="1902471160" sldId="256"/>
        </pc:sldMkLst>
      </pc:sldChg>
      <pc:sldChg chg="addSp modSp">
        <pc:chgData name="Robert Pontius" userId="a44f9639-9fbb-4e05-802c-407466ea6190" providerId="ADAL" clId="{A6A8C544-764E-4E9A-ABD2-E7989CC3A647}" dt="2025-03-30T09:55:03.854" v="2131"/>
        <pc:sldMkLst>
          <pc:docMk/>
          <pc:sldMk cId="2386444571" sldId="257"/>
        </pc:sldMkLst>
        <pc:spChg chg="add mod">
          <ac:chgData name="Robert Pontius" userId="a44f9639-9fbb-4e05-802c-407466ea6190" providerId="ADAL" clId="{A6A8C544-764E-4E9A-ABD2-E7989CC3A647}" dt="2025-03-30T09:55:03.854" v="2131"/>
          <ac:spMkLst>
            <pc:docMk/>
            <pc:sldMk cId="2386444571" sldId="257"/>
            <ac:spMk id="6" creationId="{6E2C2BA4-8FE3-4770-BA97-A7396A3F4A0E}"/>
          </ac:spMkLst>
        </pc:spChg>
      </pc:sldChg>
      <pc:sldChg chg="del">
        <pc:chgData name="Robert Pontius" userId="a44f9639-9fbb-4e05-802c-407466ea6190" providerId="ADAL" clId="{A6A8C544-764E-4E9A-ABD2-E7989CC3A647}" dt="2025-03-30T08:36:59.126" v="372" actId="47"/>
        <pc:sldMkLst>
          <pc:docMk/>
          <pc:sldMk cId="1707650635" sldId="258"/>
        </pc:sldMkLst>
      </pc:sldChg>
      <pc:sldChg chg="del">
        <pc:chgData name="Robert Pontius" userId="a44f9639-9fbb-4e05-802c-407466ea6190" providerId="ADAL" clId="{A6A8C544-764E-4E9A-ABD2-E7989CC3A647}" dt="2025-03-30T08:37:50.354" v="373" actId="47"/>
        <pc:sldMkLst>
          <pc:docMk/>
          <pc:sldMk cId="938865211" sldId="259"/>
        </pc:sldMkLst>
      </pc:sldChg>
      <pc:sldChg chg="del">
        <pc:chgData name="Robert Pontius" userId="a44f9639-9fbb-4e05-802c-407466ea6190" providerId="ADAL" clId="{A6A8C544-764E-4E9A-ABD2-E7989CC3A647}" dt="2025-03-30T08:37:50.354" v="373" actId="47"/>
        <pc:sldMkLst>
          <pc:docMk/>
          <pc:sldMk cId="0" sldId="260"/>
        </pc:sldMkLst>
      </pc:sldChg>
      <pc:sldChg chg="del">
        <pc:chgData name="Robert Pontius" userId="a44f9639-9fbb-4e05-802c-407466ea6190" providerId="ADAL" clId="{A6A8C544-764E-4E9A-ABD2-E7989CC3A647}" dt="2025-03-30T08:37:50.354" v="373" actId="47"/>
        <pc:sldMkLst>
          <pc:docMk/>
          <pc:sldMk cId="0" sldId="261"/>
        </pc:sldMkLst>
      </pc:sldChg>
      <pc:sldChg chg="del">
        <pc:chgData name="Robert Pontius" userId="a44f9639-9fbb-4e05-802c-407466ea6190" providerId="ADAL" clId="{A6A8C544-764E-4E9A-ABD2-E7989CC3A647}" dt="2025-03-30T08:37:50.354" v="373" actId="47"/>
        <pc:sldMkLst>
          <pc:docMk/>
          <pc:sldMk cId="0" sldId="262"/>
        </pc:sldMkLst>
      </pc:sldChg>
      <pc:sldChg chg="del">
        <pc:chgData name="Robert Pontius" userId="a44f9639-9fbb-4e05-802c-407466ea6190" providerId="ADAL" clId="{A6A8C544-764E-4E9A-ABD2-E7989CC3A647}" dt="2025-03-30T08:37:50.354" v="373" actId="47"/>
        <pc:sldMkLst>
          <pc:docMk/>
          <pc:sldMk cId="0" sldId="263"/>
        </pc:sldMkLst>
      </pc:sldChg>
      <pc:sldChg chg="addSp modSp">
        <pc:chgData name="Robert Pontius" userId="a44f9639-9fbb-4e05-802c-407466ea6190" providerId="ADAL" clId="{A6A8C544-764E-4E9A-ABD2-E7989CC3A647}" dt="2025-03-30T09:55:07.075" v="2132"/>
        <pc:sldMkLst>
          <pc:docMk/>
          <pc:sldMk cId="2097232385" sldId="264"/>
        </pc:sldMkLst>
        <pc:spChg chg="add mod">
          <ac:chgData name="Robert Pontius" userId="a44f9639-9fbb-4e05-802c-407466ea6190" providerId="ADAL" clId="{A6A8C544-764E-4E9A-ABD2-E7989CC3A647}" dt="2025-03-30T09:55:07.075" v="2132"/>
          <ac:spMkLst>
            <pc:docMk/>
            <pc:sldMk cId="2097232385" sldId="264"/>
            <ac:spMk id="5" creationId="{2F5E5CAD-766F-4D85-A355-D4B948CC0D6D}"/>
          </ac:spMkLst>
        </pc:spChg>
      </pc:sldChg>
      <pc:sldChg chg="del">
        <pc:chgData name="Robert Pontius" userId="a44f9639-9fbb-4e05-802c-407466ea6190" providerId="ADAL" clId="{A6A8C544-764E-4E9A-ABD2-E7989CC3A647}" dt="2025-03-30T08:36:59.126" v="372" actId="47"/>
        <pc:sldMkLst>
          <pc:docMk/>
          <pc:sldMk cId="0" sldId="273"/>
        </pc:sldMkLst>
      </pc:sldChg>
      <pc:sldChg chg="del">
        <pc:chgData name="Robert Pontius" userId="a44f9639-9fbb-4e05-802c-407466ea6190" providerId="ADAL" clId="{A6A8C544-764E-4E9A-ABD2-E7989CC3A647}" dt="2025-03-30T08:37:50.354" v="373" actId="47"/>
        <pc:sldMkLst>
          <pc:docMk/>
          <pc:sldMk cId="2860531495" sldId="283"/>
        </pc:sldMkLst>
      </pc:sldChg>
      <pc:sldChg chg="del">
        <pc:chgData name="Robert Pontius" userId="a44f9639-9fbb-4e05-802c-407466ea6190" providerId="ADAL" clId="{A6A8C544-764E-4E9A-ABD2-E7989CC3A647}" dt="2025-03-30T08:37:50.354" v="373" actId="47"/>
        <pc:sldMkLst>
          <pc:docMk/>
          <pc:sldMk cId="1474137874" sldId="288"/>
        </pc:sldMkLst>
      </pc:sldChg>
      <pc:sldChg chg="del">
        <pc:chgData name="Robert Pontius" userId="a44f9639-9fbb-4e05-802c-407466ea6190" providerId="ADAL" clId="{A6A8C544-764E-4E9A-ABD2-E7989CC3A647}" dt="2025-03-30T08:37:50.354" v="373" actId="47"/>
        <pc:sldMkLst>
          <pc:docMk/>
          <pc:sldMk cId="4195485087" sldId="289"/>
        </pc:sldMkLst>
      </pc:sldChg>
      <pc:sldChg chg="del">
        <pc:chgData name="Robert Pontius" userId="a44f9639-9fbb-4e05-802c-407466ea6190" providerId="ADAL" clId="{A6A8C544-764E-4E9A-ABD2-E7989CC3A647}" dt="2025-03-30T08:37:50.354" v="373" actId="47"/>
        <pc:sldMkLst>
          <pc:docMk/>
          <pc:sldMk cId="141865245" sldId="290"/>
        </pc:sldMkLst>
      </pc:sldChg>
      <pc:sldChg chg="del">
        <pc:chgData name="Robert Pontius" userId="a44f9639-9fbb-4e05-802c-407466ea6190" providerId="ADAL" clId="{A6A8C544-764E-4E9A-ABD2-E7989CC3A647}" dt="2025-03-30T08:37:50.354" v="373" actId="47"/>
        <pc:sldMkLst>
          <pc:docMk/>
          <pc:sldMk cId="1521848432" sldId="291"/>
        </pc:sldMkLst>
      </pc:sldChg>
      <pc:sldChg chg="del">
        <pc:chgData name="Robert Pontius" userId="a44f9639-9fbb-4e05-802c-407466ea6190" providerId="ADAL" clId="{A6A8C544-764E-4E9A-ABD2-E7989CC3A647}" dt="2025-03-30T08:37:50.354" v="373" actId="47"/>
        <pc:sldMkLst>
          <pc:docMk/>
          <pc:sldMk cId="1385697513" sldId="293"/>
        </pc:sldMkLst>
      </pc:sldChg>
      <pc:sldChg chg="del">
        <pc:chgData name="Robert Pontius" userId="a44f9639-9fbb-4e05-802c-407466ea6190" providerId="ADAL" clId="{A6A8C544-764E-4E9A-ABD2-E7989CC3A647}" dt="2025-03-30T08:37:50.354" v="373" actId="47"/>
        <pc:sldMkLst>
          <pc:docMk/>
          <pc:sldMk cId="1850504812" sldId="294"/>
        </pc:sldMkLst>
      </pc:sldChg>
      <pc:sldChg chg="del">
        <pc:chgData name="Robert Pontius" userId="a44f9639-9fbb-4e05-802c-407466ea6190" providerId="ADAL" clId="{A6A8C544-764E-4E9A-ABD2-E7989CC3A647}" dt="2025-03-30T08:37:50.354" v="373" actId="47"/>
        <pc:sldMkLst>
          <pc:docMk/>
          <pc:sldMk cId="2994749572" sldId="295"/>
        </pc:sldMkLst>
      </pc:sldChg>
      <pc:sldChg chg="del">
        <pc:chgData name="Robert Pontius" userId="a44f9639-9fbb-4e05-802c-407466ea6190" providerId="ADAL" clId="{A6A8C544-764E-4E9A-ABD2-E7989CC3A647}" dt="2025-03-30T08:37:50.354" v="373" actId="47"/>
        <pc:sldMkLst>
          <pc:docMk/>
          <pc:sldMk cId="4075001485" sldId="296"/>
        </pc:sldMkLst>
      </pc:sldChg>
      <pc:sldChg chg="del">
        <pc:chgData name="Robert Pontius" userId="a44f9639-9fbb-4e05-802c-407466ea6190" providerId="ADAL" clId="{A6A8C544-764E-4E9A-ABD2-E7989CC3A647}" dt="2025-03-30T09:08:15.458" v="979" actId="47"/>
        <pc:sldMkLst>
          <pc:docMk/>
          <pc:sldMk cId="1284878949" sldId="844"/>
        </pc:sldMkLst>
      </pc:sldChg>
      <pc:sldChg chg="addSp modSp mod">
        <pc:chgData name="Robert Pontius" userId="a44f9639-9fbb-4e05-802c-407466ea6190" providerId="ADAL" clId="{A6A8C544-764E-4E9A-ABD2-E7989CC3A647}" dt="2025-04-14T10:11:57.059" v="2470" actId="1036"/>
        <pc:sldMkLst>
          <pc:docMk/>
          <pc:sldMk cId="2108769032" sldId="896"/>
        </pc:sldMkLst>
        <pc:spChg chg="mod">
          <ac:chgData name="Robert Pontius" userId="a44f9639-9fbb-4e05-802c-407466ea6190" providerId="ADAL" clId="{A6A8C544-764E-4E9A-ABD2-E7989CC3A647}" dt="2025-03-30T08:34:22.467" v="348" actId="14100"/>
          <ac:spMkLst>
            <pc:docMk/>
            <pc:sldMk cId="2108769032" sldId="896"/>
            <ac:spMk id="2" creationId="{00000000-0000-0000-0000-000000000000}"/>
          </ac:spMkLst>
        </pc:spChg>
        <pc:spChg chg="mod">
          <ac:chgData name="Robert Pontius" userId="a44f9639-9fbb-4e05-802c-407466ea6190" providerId="ADAL" clId="{A6A8C544-764E-4E9A-ABD2-E7989CC3A647}" dt="2025-03-31T15:46:33.143" v="2378" actId="255"/>
          <ac:spMkLst>
            <pc:docMk/>
            <pc:sldMk cId="2108769032" sldId="896"/>
            <ac:spMk id="3" creationId="{00000000-0000-0000-0000-000000000000}"/>
          </ac:spMkLst>
        </pc:spChg>
        <pc:picChg chg="mod">
          <ac:chgData name="Robert Pontius" userId="a44f9639-9fbb-4e05-802c-407466ea6190" providerId="ADAL" clId="{A6A8C544-764E-4E9A-ABD2-E7989CC3A647}" dt="2025-04-12T11:03:23.193" v="2462" actId="1038"/>
          <ac:picMkLst>
            <pc:docMk/>
            <pc:sldMk cId="2108769032" sldId="896"/>
            <ac:picMk id="4" creationId="{00000000-0000-0000-0000-000000000000}"/>
          </ac:picMkLst>
        </pc:picChg>
        <pc:picChg chg="add mod">
          <ac:chgData name="Robert Pontius" userId="a44f9639-9fbb-4e05-802c-407466ea6190" providerId="ADAL" clId="{A6A8C544-764E-4E9A-ABD2-E7989CC3A647}" dt="2025-04-14T10:11:57.059" v="2470" actId="1036"/>
          <ac:picMkLst>
            <pc:docMk/>
            <pc:sldMk cId="2108769032" sldId="896"/>
            <ac:picMk id="12" creationId="{9CE5A87D-FA30-4FC6-94F5-E9FAF3C804BB}"/>
          </ac:picMkLst>
        </pc:picChg>
        <pc:picChg chg="mod">
          <ac:chgData name="Robert Pontius" userId="a44f9639-9fbb-4e05-802c-407466ea6190" providerId="ADAL" clId="{A6A8C544-764E-4E9A-ABD2-E7989CC3A647}" dt="2025-04-12T11:03:12.526" v="2453" actId="1038"/>
          <ac:picMkLst>
            <pc:docMk/>
            <pc:sldMk cId="2108769032" sldId="896"/>
            <ac:picMk id="13" creationId="{00000000-0000-0000-0000-000000000000}"/>
          </ac:picMkLst>
        </pc:picChg>
        <pc:picChg chg="mod">
          <ac:chgData name="Robert Pontius" userId="a44f9639-9fbb-4e05-802c-407466ea6190" providerId="ADAL" clId="{A6A8C544-764E-4E9A-ABD2-E7989CC3A647}" dt="2025-03-30T09:01:47.263" v="623" actId="14100"/>
          <ac:picMkLst>
            <pc:docMk/>
            <pc:sldMk cId="2108769032" sldId="896"/>
            <ac:picMk id="14" creationId="{AD0B7734-8642-45D3-8473-A8C07701606F}"/>
          </ac:picMkLst>
        </pc:picChg>
      </pc:sldChg>
      <pc:sldChg chg="del">
        <pc:chgData name="Robert Pontius" userId="a44f9639-9fbb-4e05-802c-407466ea6190" providerId="ADAL" clId="{A6A8C544-764E-4E9A-ABD2-E7989CC3A647}" dt="2025-03-30T08:36:10.446" v="369" actId="47"/>
        <pc:sldMkLst>
          <pc:docMk/>
          <pc:sldMk cId="3423261367" sldId="2111"/>
        </pc:sldMkLst>
      </pc:sldChg>
      <pc:sldChg chg="del">
        <pc:chgData name="Robert Pontius" userId="a44f9639-9fbb-4e05-802c-407466ea6190" providerId="ADAL" clId="{A6A8C544-764E-4E9A-ABD2-E7989CC3A647}" dt="2025-03-30T08:37:50.354" v="373" actId="47"/>
        <pc:sldMkLst>
          <pc:docMk/>
          <pc:sldMk cId="3238370455" sldId="2225"/>
        </pc:sldMkLst>
      </pc:sldChg>
      <pc:sldChg chg="del">
        <pc:chgData name="Robert Pontius" userId="a44f9639-9fbb-4e05-802c-407466ea6190" providerId="ADAL" clId="{A6A8C544-764E-4E9A-ABD2-E7989CC3A647}" dt="2025-03-30T08:37:50.354" v="373" actId="47"/>
        <pc:sldMkLst>
          <pc:docMk/>
          <pc:sldMk cId="961261547" sldId="2227"/>
        </pc:sldMkLst>
      </pc:sldChg>
      <pc:sldChg chg="del">
        <pc:chgData name="Robert Pontius" userId="a44f9639-9fbb-4e05-802c-407466ea6190" providerId="ADAL" clId="{A6A8C544-764E-4E9A-ABD2-E7989CC3A647}" dt="2025-03-30T08:36:59.126" v="372" actId="47"/>
        <pc:sldMkLst>
          <pc:docMk/>
          <pc:sldMk cId="4275059378" sldId="2228"/>
        </pc:sldMkLst>
      </pc:sldChg>
      <pc:sldChg chg="del">
        <pc:chgData name="Robert Pontius" userId="a44f9639-9fbb-4e05-802c-407466ea6190" providerId="ADAL" clId="{A6A8C544-764E-4E9A-ABD2-E7989CC3A647}" dt="2025-03-30T08:37:50.354" v="373" actId="47"/>
        <pc:sldMkLst>
          <pc:docMk/>
          <pc:sldMk cId="258724193" sldId="2229"/>
        </pc:sldMkLst>
      </pc:sldChg>
      <pc:sldChg chg="del">
        <pc:chgData name="Robert Pontius" userId="a44f9639-9fbb-4e05-802c-407466ea6190" providerId="ADAL" clId="{A6A8C544-764E-4E9A-ABD2-E7989CC3A647}" dt="2025-03-30T08:36:59.126" v="372" actId="47"/>
        <pc:sldMkLst>
          <pc:docMk/>
          <pc:sldMk cId="3002956933" sldId="2230"/>
        </pc:sldMkLst>
      </pc:sldChg>
      <pc:sldChg chg="del">
        <pc:chgData name="Robert Pontius" userId="a44f9639-9fbb-4e05-802c-407466ea6190" providerId="ADAL" clId="{A6A8C544-764E-4E9A-ABD2-E7989CC3A647}" dt="2025-03-30T08:37:50.354" v="373" actId="47"/>
        <pc:sldMkLst>
          <pc:docMk/>
          <pc:sldMk cId="358254616" sldId="2231"/>
        </pc:sldMkLst>
      </pc:sldChg>
      <pc:sldChg chg="del">
        <pc:chgData name="Robert Pontius" userId="a44f9639-9fbb-4e05-802c-407466ea6190" providerId="ADAL" clId="{A6A8C544-764E-4E9A-ABD2-E7989CC3A647}" dt="2025-03-30T08:37:50.354" v="373" actId="47"/>
        <pc:sldMkLst>
          <pc:docMk/>
          <pc:sldMk cId="2640847063" sldId="2232"/>
        </pc:sldMkLst>
      </pc:sldChg>
      <pc:sldChg chg="del">
        <pc:chgData name="Robert Pontius" userId="a44f9639-9fbb-4e05-802c-407466ea6190" providerId="ADAL" clId="{A6A8C544-764E-4E9A-ABD2-E7989CC3A647}" dt="2025-03-30T08:37:50.354" v="373" actId="47"/>
        <pc:sldMkLst>
          <pc:docMk/>
          <pc:sldMk cId="3238321855" sldId="2233"/>
        </pc:sldMkLst>
      </pc:sldChg>
      <pc:sldChg chg="del">
        <pc:chgData name="Robert Pontius" userId="a44f9639-9fbb-4e05-802c-407466ea6190" providerId="ADAL" clId="{A6A8C544-764E-4E9A-ABD2-E7989CC3A647}" dt="2025-03-30T08:36:59.126" v="372" actId="47"/>
        <pc:sldMkLst>
          <pc:docMk/>
          <pc:sldMk cId="2234624982" sldId="2234"/>
        </pc:sldMkLst>
      </pc:sldChg>
      <pc:sldChg chg="add del">
        <pc:chgData name="Robert Pontius" userId="a44f9639-9fbb-4e05-802c-407466ea6190" providerId="ADAL" clId="{A6A8C544-764E-4E9A-ABD2-E7989CC3A647}" dt="2025-03-30T09:14:36.886" v="987" actId="47"/>
        <pc:sldMkLst>
          <pc:docMk/>
          <pc:sldMk cId="1748475556" sldId="2247"/>
        </pc:sldMkLst>
      </pc:sldChg>
      <pc:sldChg chg="add del">
        <pc:chgData name="Robert Pontius" userId="a44f9639-9fbb-4e05-802c-407466ea6190" providerId="ADAL" clId="{A6A8C544-764E-4E9A-ABD2-E7989CC3A647}" dt="2025-03-30T09:14:36.886" v="987" actId="47"/>
        <pc:sldMkLst>
          <pc:docMk/>
          <pc:sldMk cId="1490191747" sldId="2248"/>
        </pc:sldMkLst>
      </pc:sldChg>
      <pc:sldChg chg="del">
        <pc:chgData name="Robert Pontius" userId="a44f9639-9fbb-4e05-802c-407466ea6190" providerId="ADAL" clId="{A6A8C544-764E-4E9A-ABD2-E7989CC3A647}" dt="2025-03-30T08:37:50.354" v="373" actId="47"/>
        <pc:sldMkLst>
          <pc:docMk/>
          <pc:sldMk cId="0" sldId="2292"/>
        </pc:sldMkLst>
      </pc:sldChg>
      <pc:sldChg chg="del">
        <pc:chgData name="Robert Pontius" userId="a44f9639-9fbb-4e05-802c-407466ea6190" providerId="ADAL" clId="{A6A8C544-764E-4E9A-ABD2-E7989CC3A647}" dt="2025-03-30T08:37:50.354" v="373" actId="47"/>
        <pc:sldMkLst>
          <pc:docMk/>
          <pc:sldMk cId="662480368" sldId="2293"/>
        </pc:sldMkLst>
      </pc:sldChg>
      <pc:sldChg chg="del">
        <pc:chgData name="Robert Pontius" userId="a44f9639-9fbb-4e05-802c-407466ea6190" providerId="ADAL" clId="{A6A8C544-764E-4E9A-ABD2-E7989CC3A647}" dt="2025-03-30T08:37:50.354" v="373" actId="47"/>
        <pc:sldMkLst>
          <pc:docMk/>
          <pc:sldMk cId="3688727295" sldId="2294"/>
        </pc:sldMkLst>
      </pc:sldChg>
      <pc:sldChg chg="del">
        <pc:chgData name="Robert Pontius" userId="a44f9639-9fbb-4e05-802c-407466ea6190" providerId="ADAL" clId="{A6A8C544-764E-4E9A-ABD2-E7989CC3A647}" dt="2025-03-30T08:37:50.354" v="373" actId="47"/>
        <pc:sldMkLst>
          <pc:docMk/>
          <pc:sldMk cId="2548750517" sldId="2295"/>
        </pc:sldMkLst>
      </pc:sldChg>
      <pc:sldChg chg="del">
        <pc:chgData name="Robert Pontius" userId="a44f9639-9fbb-4e05-802c-407466ea6190" providerId="ADAL" clId="{A6A8C544-764E-4E9A-ABD2-E7989CC3A647}" dt="2025-03-30T08:37:50.354" v="373" actId="47"/>
        <pc:sldMkLst>
          <pc:docMk/>
          <pc:sldMk cId="1678797649" sldId="2298"/>
        </pc:sldMkLst>
      </pc:sldChg>
      <pc:sldChg chg="del">
        <pc:chgData name="Robert Pontius" userId="a44f9639-9fbb-4e05-802c-407466ea6190" providerId="ADAL" clId="{A6A8C544-764E-4E9A-ABD2-E7989CC3A647}" dt="2025-03-30T08:37:50.354" v="373" actId="47"/>
        <pc:sldMkLst>
          <pc:docMk/>
          <pc:sldMk cId="4008448408" sldId="2301"/>
        </pc:sldMkLst>
      </pc:sldChg>
      <pc:sldChg chg="del">
        <pc:chgData name="Robert Pontius" userId="a44f9639-9fbb-4e05-802c-407466ea6190" providerId="ADAL" clId="{A6A8C544-764E-4E9A-ABD2-E7989CC3A647}" dt="2025-03-30T08:37:50.354" v="373" actId="47"/>
        <pc:sldMkLst>
          <pc:docMk/>
          <pc:sldMk cId="2555069740" sldId="2302"/>
        </pc:sldMkLst>
      </pc:sldChg>
      <pc:sldChg chg="del">
        <pc:chgData name="Robert Pontius" userId="a44f9639-9fbb-4e05-802c-407466ea6190" providerId="ADAL" clId="{A6A8C544-764E-4E9A-ABD2-E7989CC3A647}" dt="2025-03-30T08:36:59.126" v="372" actId="47"/>
        <pc:sldMkLst>
          <pc:docMk/>
          <pc:sldMk cId="72657218" sldId="2308"/>
        </pc:sldMkLst>
      </pc:sldChg>
      <pc:sldChg chg="del">
        <pc:chgData name="Robert Pontius" userId="a44f9639-9fbb-4e05-802c-407466ea6190" providerId="ADAL" clId="{A6A8C544-764E-4E9A-ABD2-E7989CC3A647}" dt="2025-03-30T08:36:59.126" v="372" actId="47"/>
        <pc:sldMkLst>
          <pc:docMk/>
          <pc:sldMk cId="3202036183" sldId="2309"/>
        </pc:sldMkLst>
      </pc:sldChg>
      <pc:sldChg chg="del">
        <pc:chgData name="Robert Pontius" userId="a44f9639-9fbb-4e05-802c-407466ea6190" providerId="ADAL" clId="{A6A8C544-764E-4E9A-ABD2-E7989CC3A647}" dt="2025-03-30T08:36:59.126" v="372" actId="47"/>
        <pc:sldMkLst>
          <pc:docMk/>
          <pc:sldMk cId="3119112399" sldId="2310"/>
        </pc:sldMkLst>
      </pc:sldChg>
      <pc:sldChg chg="del">
        <pc:chgData name="Robert Pontius" userId="a44f9639-9fbb-4e05-802c-407466ea6190" providerId="ADAL" clId="{A6A8C544-764E-4E9A-ABD2-E7989CC3A647}" dt="2025-03-30T08:36:59.126" v="372" actId="47"/>
        <pc:sldMkLst>
          <pc:docMk/>
          <pc:sldMk cId="3719878982" sldId="2311"/>
        </pc:sldMkLst>
      </pc:sldChg>
      <pc:sldChg chg="del">
        <pc:chgData name="Robert Pontius" userId="a44f9639-9fbb-4e05-802c-407466ea6190" providerId="ADAL" clId="{A6A8C544-764E-4E9A-ABD2-E7989CC3A647}" dt="2025-03-30T08:36:59.126" v="372" actId="47"/>
        <pc:sldMkLst>
          <pc:docMk/>
          <pc:sldMk cId="3222205603" sldId="2312"/>
        </pc:sldMkLst>
      </pc:sldChg>
      <pc:sldChg chg="del">
        <pc:chgData name="Robert Pontius" userId="a44f9639-9fbb-4e05-802c-407466ea6190" providerId="ADAL" clId="{A6A8C544-764E-4E9A-ABD2-E7989CC3A647}" dt="2025-03-30T08:36:59.126" v="372" actId="47"/>
        <pc:sldMkLst>
          <pc:docMk/>
          <pc:sldMk cId="2700592730" sldId="2313"/>
        </pc:sldMkLst>
      </pc:sldChg>
      <pc:sldChg chg="del">
        <pc:chgData name="Robert Pontius" userId="a44f9639-9fbb-4e05-802c-407466ea6190" providerId="ADAL" clId="{A6A8C544-764E-4E9A-ABD2-E7989CC3A647}" dt="2025-03-30T08:36:59.126" v="372" actId="47"/>
        <pc:sldMkLst>
          <pc:docMk/>
          <pc:sldMk cId="849710770" sldId="2314"/>
        </pc:sldMkLst>
      </pc:sldChg>
      <pc:sldChg chg="del">
        <pc:chgData name="Robert Pontius" userId="a44f9639-9fbb-4e05-802c-407466ea6190" providerId="ADAL" clId="{A6A8C544-764E-4E9A-ABD2-E7989CC3A647}" dt="2025-03-30T08:36:59.126" v="372" actId="47"/>
        <pc:sldMkLst>
          <pc:docMk/>
          <pc:sldMk cId="1037299466" sldId="2315"/>
        </pc:sldMkLst>
      </pc:sldChg>
      <pc:sldChg chg="del">
        <pc:chgData name="Robert Pontius" userId="a44f9639-9fbb-4e05-802c-407466ea6190" providerId="ADAL" clId="{A6A8C544-764E-4E9A-ABD2-E7989CC3A647}" dt="2025-03-30T08:36:59.126" v="372" actId="47"/>
        <pc:sldMkLst>
          <pc:docMk/>
          <pc:sldMk cId="142818272" sldId="2316"/>
        </pc:sldMkLst>
      </pc:sldChg>
      <pc:sldChg chg="del">
        <pc:chgData name="Robert Pontius" userId="a44f9639-9fbb-4e05-802c-407466ea6190" providerId="ADAL" clId="{A6A8C544-764E-4E9A-ABD2-E7989CC3A647}" dt="2025-03-30T08:36:59.126" v="372" actId="47"/>
        <pc:sldMkLst>
          <pc:docMk/>
          <pc:sldMk cId="2078976475" sldId="2317"/>
        </pc:sldMkLst>
      </pc:sldChg>
      <pc:sldChg chg="addSp modSp">
        <pc:chgData name="Robert Pontius" userId="a44f9639-9fbb-4e05-802c-407466ea6190" providerId="ADAL" clId="{A6A8C544-764E-4E9A-ABD2-E7989CC3A647}" dt="2025-03-30T09:55:10.207" v="2133"/>
        <pc:sldMkLst>
          <pc:docMk/>
          <pc:sldMk cId="2077346174" sldId="2320"/>
        </pc:sldMkLst>
        <pc:spChg chg="add mod">
          <ac:chgData name="Robert Pontius" userId="a44f9639-9fbb-4e05-802c-407466ea6190" providerId="ADAL" clId="{A6A8C544-764E-4E9A-ABD2-E7989CC3A647}" dt="2025-03-30T09:55:10.207" v="2133"/>
          <ac:spMkLst>
            <pc:docMk/>
            <pc:sldMk cId="2077346174" sldId="2320"/>
            <ac:spMk id="51" creationId="{806DC8C4-0857-479B-ACF9-E2E274ADCDFD}"/>
          </ac:spMkLst>
        </pc:spChg>
      </pc:sldChg>
      <pc:sldChg chg="del">
        <pc:chgData name="Robert Pontius" userId="a44f9639-9fbb-4e05-802c-407466ea6190" providerId="ADAL" clId="{A6A8C544-764E-4E9A-ABD2-E7989CC3A647}" dt="2025-03-30T08:37:50.354" v="373" actId="47"/>
        <pc:sldMkLst>
          <pc:docMk/>
          <pc:sldMk cId="540999514" sldId="2322"/>
        </pc:sldMkLst>
      </pc:sldChg>
      <pc:sldChg chg="del">
        <pc:chgData name="Robert Pontius" userId="a44f9639-9fbb-4e05-802c-407466ea6190" providerId="ADAL" clId="{A6A8C544-764E-4E9A-ABD2-E7989CC3A647}" dt="2025-03-30T08:37:50.354" v="373" actId="47"/>
        <pc:sldMkLst>
          <pc:docMk/>
          <pc:sldMk cId="303466508" sldId="2323"/>
        </pc:sldMkLst>
      </pc:sldChg>
      <pc:sldChg chg="del">
        <pc:chgData name="Robert Pontius" userId="a44f9639-9fbb-4e05-802c-407466ea6190" providerId="ADAL" clId="{A6A8C544-764E-4E9A-ABD2-E7989CC3A647}" dt="2025-03-30T08:37:50.354" v="373" actId="47"/>
        <pc:sldMkLst>
          <pc:docMk/>
          <pc:sldMk cId="938205241" sldId="2325"/>
        </pc:sldMkLst>
      </pc:sldChg>
      <pc:sldChg chg="del">
        <pc:chgData name="Robert Pontius" userId="a44f9639-9fbb-4e05-802c-407466ea6190" providerId="ADAL" clId="{A6A8C544-764E-4E9A-ABD2-E7989CC3A647}" dt="2025-03-30T08:36:59.126" v="372" actId="47"/>
        <pc:sldMkLst>
          <pc:docMk/>
          <pc:sldMk cId="2305718954" sldId="2326"/>
        </pc:sldMkLst>
      </pc:sldChg>
      <pc:sldChg chg="del">
        <pc:chgData name="Robert Pontius" userId="a44f9639-9fbb-4e05-802c-407466ea6190" providerId="ADAL" clId="{A6A8C544-764E-4E9A-ABD2-E7989CC3A647}" dt="2025-03-30T08:36:59.126" v="372" actId="47"/>
        <pc:sldMkLst>
          <pc:docMk/>
          <pc:sldMk cId="1210706638" sldId="2327"/>
        </pc:sldMkLst>
      </pc:sldChg>
      <pc:sldChg chg="del">
        <pc:chgData name="Robert Pontius" userId="a44f9639-9fbb-4e05-802c-407466ea6190" providerId="ADAL" clId="{A6A8C544-764E-4E9A-ABD2-E7989CC3A647}" dt="2025-03-30T08:37:50.354" v="373" actId="47"/>
        <pc:sldMkLst>
          <pc:docMk/>
          <pc:sldMk cId="4007758335" sldId="2328"/>
        </pc:sldMkLst>
      </pc:sldChg>
      <pc:sldChg chg="del">
        <pc:chgData name="Robert Pontius" userId="a44f9639-9fbb-4e05-802c-407466ea6190" providerId="ADAL" clId="{A6A8C544-764E-4E9A-ABD2-E7989CC3A647}" dt="2025-03-30T08:36:59.126" v="372" actId="47"/>
        <pc:sldMkLst>
          <pc:docMk/>
          <pc:sldMk cId="3543873140" sldId="2329"/>
        </pc:sldMkLst>
      </pc:sldChg>
      <pc:sldChg chg="del">
        <pc:chgData name="Robert Pontius" userId="a44f9639-9fbb-4e05-802c-407466ea6190" providerId="ADAL" clId="{A6A8C544-764E-4E9A-ABD2-E7989CC3A647}" dt="2025-03-30T08:37:50.354" v="373" actId="47"/>
        <pc:sldMkLst>
          <pc:docMk/>
          <pc:sldMk cId="2186792451" sldId="2330"/>
        </pc:sldMkLst>
      </pc:sldChg>
      <pc:sldChg chg="del">
        <pc:chgData name="Robert Pontius" userId="a44f9639-9fbb-4e05-802c-407466ea6190" providerId="ADAL" clId="{A6A8C544-764E-4E9A-ABD2-E7989CC3A647}" dt="2025-03-30T08:37:50.354" v="373" actId="47"/>
        <pc:sldMkLst>
          <pc:docMk/>
          <pc:sldMk cId="1413223998" sldId="2334"/>
        </pc:sldMkLst>
      </pc:sldChg>
      <pc:sldChg chg="del">
        <pc:chgData name="Robert Pontius" userId="a44f9639-9fbb-4e05-802c-407466ea6190" providerId="ADAL" clId="{A6A8C544-764E-4E9A-ABD2-E7989CC3A647}" dt="2025-03-30T08:37:50.354" v="373" actId="47"/>
        <pc:sldMkLst>
          <pc:docMk/>
          <pc:sldMk cId="1900105640" sldId="2335"/>
        </pc:sldMkLst>
      </pc:sldChg>
      <pc:sldChg chg="del">
        <pc:chgData name="Robert Pontius" userId="a44f9639-9fbb-4e05-802c-407466ea6190" providerId="ADAL" clId="{A6A8C544-764E-4E9A-ABD2-E7989CC3A647}" dt="2025-03-30T08:37:50.354" v="373" actId="47"/>
        <pc:sldMkLst>
          <pc:docMk/>
          <pc:sldMk cId="2566596969" sldId="2336"/>
        </pc:sldMkLst>
      </pc:sldChg>
      <pc:sldChg chg="del">
        <pc:chgData name="Robert Pontius" userId="a44f9639-9fbb-4e05-802c-407466ea6190" providerId="ADAL" clId="{A6A8C544-764E-4E9A-ABD2-E7989CC3A647}" dt="2025-03-30T08:37:50.354" v="373" actId="47"/>
        <pc:sldMkLst>
          <pc:docMk/>
          <pc:sldMk cId="1246826204" sldId="2337"/>
        </pc:sldMkLst>
      </pc:sldChg>
      <pc:sldChg chg="del">
        <pc:chgData name="Robert Pontius" userId="a44f9639-9fbb-4e05-802c-407466ea6190" providerId="ADAL" clId="{A6A8C544-764E-4E9A-ABD2-E7989CC3A647}" dt="2025-03-30T08:37:50.354" v="373" actId="47"/>
        <pc:sldMkLst>
          <pc:docMk/>
          <pc:sldMk cId="1080383452" sldId="2338"/>
        </pc:sldMkLst>
      </pc:sldChg>
      <pc:sldChg chg="del">
        <pc:chgData name="Robert Pontius" userId="a44f9639-9fbb-4e05-802c-407466ea6190" providerId="ADAL" clId="{A6A8C544-764E-4E9A-ABD2-E7989CC3A647}" dt="2025-03-30T08:37:50.354" v="373" actId="47"/>
        <pc:sldMkLst>
          <pc:docMk/>
          <pc:sldMk cId="535803622" sldId="2339"/>
        </pc:sldMkLst>
      </pc:sldChg>
      <pc:sldChg chg="del">
        <pc:chgData name="Robert Pontius" userId="a44f9639-9fbb-4e05-802c-407466ea6190" providerId="ADAL" clId="{A6A8C544-764E-4E9A-ABD2-E7989CC3A647}" dt="2025-03-30T08:37:50.354" v="373" actId="47"/>
        <pc:sldMkLst>
          <pc:docMk/>
          <pc:sldMk cId="2123166097" sldId="2340"/>
        </pc:sldMkLst>
      </pc:sldChg>
      <pc:sldChg chg="del">
        <pc:chgData name="Robert Pontius" userId="a44f9639-9fbb-4e05-802c-407466ea6190" providerId="ADAL" clId="{A6A8C544-764E-4E9A-ABD2-E7989CC3A647}" dt="2025-03-30T09:41:59.831" v="1597" actId="47"/>
        <pc:sldMkLst>
          <pc:docMk/>
          <pc:sldMk cId="3251201570" sldId="2344"/>
        </pc:sldMkLst>
      </pc:sldChg>
      <pc:sldChg chg="del">
        <pc:chgData name="Robert Pontius" userId="a44f9639-9fbb-4e05-802c-407466ea6190" providerId="ADAL" clId="{A6A8C544-764E-4E9A-ABD2-E7989CC3A647}" dt="2025-03-30T09:16:22.794" v="989" actId="47"/>
        <pc:sldMkLst>
          <pc:docMk/>
          <pc:sldMk cId="493451297" sldId="2345"/>
        </pc:sldMkLst>
      </pc:sldChg>
      <pc:sldChg chg="del">
        <pc:chgData name="Robert Pontius" userId="a44f9639-9fbb-4e05-802c-407466ea6190" providerId="ADAL" clId="{A6A8C544-764E-4E9A-ABD2-E7989CC3A647}" dt="2025-03-30T09:16:22.794" v="989" actId="47"/>
        <pc:sldMkLst>
          <pc:docMk/>
          <pc:sldMk cId="4001911718" sldId="2346"/>
        </pc:sldMkLst>
      </pc:sldChg>
      <pc:sldChg chg="del">
        <pc:chgData name="Robert Pontius" userId="a44f9639-9fbb-4e05-802c-407466ea6190" providerId="ADAL" clId="{A6A8C544-764E-4E9A-ABD2-E7989CC3A647}" dt="2025-03-30T09:41:59.831" v="1597" actId="47"/>
        <pc:sldMkLst>
          <pc:docMk/>
          <pc:sldMk cId="687908308" sldId="2347"/>
        </pc:sldMkLst>
      </pc:sldChg>
      <pc:sldChg chg="del">
        <pc:chgData name="Robert Pontius" userId="a44f9639-9fbb-4e05-802c-407466ea6190" providerId="ADAL" clId="{A6A8C544-764E-4E9A-ABD2-E7989CC3A647}" dt="2025-03-30T08:36:38.380" v="371" actId="47"/>
        <pc:sldMkLst>
          <pc:docMk/>
          <pc:sldMk cId="3181573039" sldId="2348"/>
        </pc:sldMkLst>
      </pc:sldChg>
      <pc:sldChg chg="del">
        <pc:chgData name="Robert Pontius" userId="a44f9639-9fbb-4e05-802c-407466ea6190" providerId="ADAL" clId="{A6A8C544-764E-4E9A-ABD2-E7989CC3A647}" dt="2025-03-30T08:37:50.354" v="373" actId="47"/>
        <pc:sldMkLst>
          <pc:docMk/>
          <pc:sldMk cId="3588011029" sldId="2351"/>
        </pc:sldMkLst>
      </pc:sldChg>
      <pc:sldChg chg="del">
        <pc:chgData name="Robert Pontius" userId="a44f9639-9fbb-4e05-802c-407466ea6190" providerId="ADAL" clId="{A6A8C544-764E-4E9A-ABD2-E7989CC3A647}" dt="2025-03-30T08:37:50.354" v="373" actId="47"/>
        <pc:sldMkLst>
          <pc:docMk/>
          <pc:sldMk cId="2963967960" sldId="2352"/>
        </pc:sldMkLst>
      </pc:sldChg>
      <pc:sldChg chg="del">
        <pc:chgData name="Robert Pontius" userId="a44f9639-9fbb-4e05-802c-407466ea6190" providerId="ADAL" clId="{A6A8C544-764E-4E9A-ABD2-E7989CC3A647}" dt="2025-03-30T09:41:59.831" v="1597" actId="47"/>
        <pc:sldMkLst>
          <pc:docMk/>
          <pc:sldMk cId="1811023557" sldId="2353"/>
        </pc:sldMkLst>
      </pc:sldChg>
      <pc:sldChg chg="del">
        <pc:chgData name="Robert Pontius" userId="a44f9639-9fbb-4e05-802c-407466ea6190" providerId="ADAL" clId="{A6A8C544-764E-4E9A-ABD2-E7989CC3A647}" dt="2025-03-30T09:41:59.831" v="1597" actId="47"/>
        <pc:sldMkLst>
          <pc:docMk/>
          <pc:sldMk cId="627251842" sldId="2354"/>
        </pc:sldMkLst>
      </pc:sldChg>
      <pc:sldChg chg="del">
        <pc:chgData name="Robert Pontius" userId="a44f9639-9fbb-4e05-802c-407466ea6190" providerId="ADAL" clId="{A6A8C544-764E-4E9A-ABD2-E7989CC3A647}" dt="2025-03-30T08:38:21.687" v="376" actId="47"/>
        <pc:sldMkLst>
          <pc:docMk/>
          <pc:sldMk cId="65997925" sldId="2355"/>
        </pc:sldMkLst>
      </pc:sldChg>
      <pc:sldChg chg="del">
        <pc:chgData name="Robert Pontius" userId="a44f9639-9fbb-4e05-802c-407466ea6190" providerId="ADAL" clId="{A6A8C544-764E-4E9A-ABD2-E7989CC3A647}" dt="2025-03-30T08:38:21.687" v="376" actId="47"/>
        <pc:sldMkLst>
          <pc:docMk/>
          <pc:sldMk cId="1776583004" sldId="2356"/>
        </pc:sldMkLst>
      </pc:sldChg>
      <pc:sldChg chg="del">
        <pc:chgData name="Robert Pontius" userId="a44f9639-9fbb-4e05-802c-407466ea6190" providerId="ADAL" clId="{A6A8C544-764E-4E9A-ABD2-E7989CC3A647}" dt="2025-03-30T08:38:21.687" v="376" actId="47"/>
        <pc:sldMkLst>
          <pc:docMk/>
          <pc:sldMk cId="2291572677" sldId="2357"/>
        </pc:sldMkLst>
      </pc:sldChg>
      <pc:sldChg chg="del">
        <pc:chgData name="Robert Pontius" userId="a44f9639-9fbb-4e05-802c-407466ea6190" providerId="ADAL" clId="{A6A8C544-764E-4E9A-ABD2-E7989CC3A647}" dt="2025-03-30T08:38:43.687" v="377" actId="47"/>
        <pc:sldMkLst>
          <pc:docMk/>
          <pc:sldMk cId="3312026280" sldId="2358"/>
        </pc:sldMkLst>
      </pc:sldChg>
      <pc:sldChg chg="del">
        <pc:chgData name="Robert Pontius" userId="a44f9639-9fbb-4e05-802c-407466ea6190" providerId="ADAL" clId="{A6A8C544-764E-4E9A-ABD2-E7989CC3A647}" dt="2025-03-30T08:38:21.687" v="376" actId="47"/>
        <pc:sldMkLst>
          <pc:docMk/>
          <pc:sldMk cId="3425647920" sldId="2359"/>
        </pc:sldMkLst>
      </pc:sldChg>
      <pc:sldChg chg="del">
        <pc:chgData name="Robert Pontius" userId="a44f9639-9fbb-4e05-802c-407466ea6190" providerId="ADAL" clId="{A6A8C544-764E-4E9A-ABD2-E7989CC3A647}" dt="2025-03-30T08:38:21.687" v="376" actId="47"/>
        <pc:sldMkLst>
          <pc:docMk/>
          <pc:sldMk cId="2984972005" sldId="2360"/>
        </pc:sldMkLst>
      </pc:sldChg>
      <pc:sldChg chg="addSp modSp">
        <pc:chgData name="Robert Pontius" userId="a44f9639-9fbb-4e05-802c-407466ea6190" providerId="ADAL" clId="{A6A8C544-764E-4E9A-ABD2-E7989CC3A647}" dt="2025-03-30T09:54:59.198" v="2130"/>
        <pc:sldMkLst>
          <pc:docMk/>
          <pc:sldMk cId="3073090607" sldId="2362"/>
        </pc:sldMkLst>
        <pc:spChg chg="add mod">
          <ac:chgData name="Robert Pontius" userId="a44f9639-9fbb-4e05-802c-407466ea6190" providerId="ADAL" clId="{A6A8C544-764E-4E9A-ABD2-E7989CC3A647}" dt="2025-03-30T09:54:59.198" v="2130"/>
          <ac:spMkLst>
            <pc:docMk/>
            <pc:sldMk cId="3073090607" sldId="2362"/>
            <ac:spMk id="6" creationId="{A6D0BFAF-B3D9-4063-AB0F-323BCB116844}"/>
          </ac:spMkLst>
        </pc:spChg>
      </pc:sldChg>
      <pc:sldChg chg="add del">
        <pc:chgData name="Robert Pontius" userId="a44f9639-9fbb-4e05-802c-407466ea6190" providerId="ADAL" clId="{A6A8C544-764E-4E9A-ABD2-E7989CC3A647}" dt="2025-03-30T09:10:16.909" v="980" actId="47"/>
        <pc:sldMkLst>
          <pc:docMk/>
          <pc:sldMk cId="1287357959" sldId="2363"/>
        </pc:sldMkLst>
      </pc:sldChg>
      <pc:sldChg chg="del">
        <pc:chgData name="Robert Pontius" userId="a44f9639-9fbb-4e05-802c-407466ea6190" providerId="ADAL" clId="{A6A8C544-764E-4E9A-ABD2-E7989CC3A647}" dt="2025-03-30T08:35:36.036" v="367" actId="2696"/>
        <pc:sldMkLst>
          <pc:docMk/>
          <pc:sldMk cId="2079737765" sldId="2363"/>
        </pc:sldMkLst>
      </pc:sldChg>
      <pc:sldChg chg="del">
        <pc:chgData name="Robert Pontius" userId="a44f9639-9fbb-4e05-802c-407466ea6190" providerId="ADAL" clId="{A6A8C544-764E-4E9A-ABD2-E7989CC3A647}" dt="2025-03-30T09:16:22.794" v="989" actId="47"/>
        <pc:sldMkLst>
          <pc:docMk/>
          <pc:sldMk cId="2565010267" sldId="2364"/>
        </pc:sldMkLst>
      </pc:sldChg>
      <pc:sldChg chg="del">
        <pc:chgData name="Robert Pontius" userId="a44f9639-9fbb-4e05-802c-407466ea6190" providerId="ADAL" clId="{A6A8C544-764E-4E9A-ABD2-E7989CC3A647}" dt="2025-03-30T09:16:22.794" v="989" actId="47"/>
        <pc:sldMkLst>
          <pc:docMk/>
          <pc:sldMk cId="1511410413" sldId="2365"/>
        </pc:sldMkLst>
      </pc:sldChg>
      <pc:sldChg chg="del">
        <pc:chgData name="Robert Pontius" userId="a44f9639-9fbb-4e05-802c-407466ea6190" providerId="ADAL" clId="{A6A8C544-764E-4E9A-ABD2-E7989CC3A647}" dt="2025-03-30T09:16:22.794" v="989" actId="47"/>
        <pc:sldMkLst>
          <pc:docMk/>
          <pc:sldMk cId="533349282" sldId="2366"/>
        </pc:sldMkLst>
      </pc:sldChg>
      <pc:sldChg chg="del">
        <pc:chgData name="Robert Pontius" userId="a44f9639-9fbb-4e05-802c-407466ea6190" providerId="ADAL" clId="{A6A8C544-764E-4E9A-ABD2-E7989CC3A647}" dt="2025-03-30T09:16:22.794" v="989" actId="47"/>
        <pc:sldMkLst>
          <pc:docMk/>
          <pc:sldMk cId="2368008816" sldId="2367"/>
        </pc:sldMkLst>
      </pc:sldChg>
      <pc:sldChg chg="del">
        <pc:chgData name="Robert Pontius" userId="a44f9639-9fbb-4e05-802c-407466ea6190" providerId="ADAL" clId="{A6A8C544-764E-4E9A-ABD2-E7989CC3A647}" dt="2025-03-30T09:16:22.794" v="989" actId="47"/>
        <pc:sldMkLst>
          <pc:docMk/>
          <pc:sldMk cId="2105414209" sldId="2368"/>
        </pc:sldMkLst>
      </pc:sldChg>
      <pc:sldChg chg="del">
        <pc:chgData name="Robert Pontius" userId="a44f9639-9fbb-4e05-802c-407466ea6190" providerId="ADAL" clId="{A6A8C544-764E-4E9A-ABD2-E7989CC3A647}" dt="2025-03-30T09:16:22.794" v="989" actId="47"/>
        <pc:sldMkLst>
          <pc:docMk/>
          <pc:sldMk cId="947332965" sldId="2369"/>
        </pc:sldMkLst>
      </pc:sldChg>
      <pc:sldChg chg="del">
        <pc:chgData name="Robert Pontius" userId="a44f9639-9fbb-4e05-802c-407466ea6190" providerId="ADAL" clId="{A6A8C544-764E-4E9A-ABD2-E7989CC3A647}" dt="2025-03-30T08:38:21.687" v="376" actId="47"/>
        <pc:sldMkLst>
          <pc:docMk/>
          <pc:sldMk cId="576855652" sldId="2370"/>
        </pc:sldMkLst>
      </pc:sldChg>
      <pc:sldChg chg="del">
        <pc:chgData name="Robert Pontius" userId="a44f9639-9fbb-4e05-802c-407466ea6190" providerId="ADAL" clId="{A6A8C544-764E-4E9A-ABD2-E7989CC3A647}" dt="2025-03-30T09:16:22.794" v="989" actId="47"/>
        <pc:sldMkLst>
          <pc:docMk/>
          <pc:sldMk cId="513603485" sldId="2371"/>
        </pc:sldMkLst>
      </pc:sldChg>
      <pc:sldChg chg="del">
        <pc:chgData name="Robert Pontius" userId="a44f9639-9fbb-4e05-802c-407466ea6190" providerId="ADAL" clId="{A6A8C544-764E-4E9A-ABD2-E7989CC3A647}" dt="2025-03-30T08:38:21.687" v="376" actId="47"/>
        <pc:sldMkLst>
          <pc:docMk/>
          <pc:sldMk cId="3575572467" sldId="2372"/>
        </pc:sldMkLst>
      </pc:sldChg>
      <pc:sldChg chg="del">
        <pc:chgData name="Robert Pontius" userId="a44f9639-9fbb-4e05-802c-407466ea6190" providerId="ADAL" clId="{A6A8C544-764E-4E9A-ABD2-E7989CC3A647}" dt="2025-03-30T08:38:21.687" v="376" actId="47"/>
        <pc:sldMkLst>
          <pc:docMk/>
          <pc:sldMk cId="2213310376" sldId="2373"/>
        </pc:sldMkLst>
      </pc:sldChg>
      <pc:sldChg chg="del">
        <pc:chgData name="Robert Pontius" userId="a44f9639-9fbb-4e05-802c-407466ea6190" providerId="ADAL" clId="{A6A8C544-764E-4E9A-ABD2-E7989CC3A647}" dt="2025-03-30T08:38:21.687" v="376" actId="47"/>
        <pc:sldMkLst>
          <pc:docMk/>
          <pc:sldMk cId="4098340412" sldId="2374"/>
        </pc:sldMkLst>
      </pc:sldChg>
      <pc:sldChg chg="del">
        <pc:chgData name="Robert Pontius" userId="a44f9639-9fbb-4e05-802c-407466ea6190" providerId="ADAL" clId="{A6A8C544-764E-4E9A-ABD2-E7989CC3A647}" dt="2025-03-30T08:38:21.687" v="376" actId="47"/>
        <pc:sldMkLst>
          <pc:docMk/>
          <pc:sldMk cId="1739184088" sldId="2376"/>
        </pc:sldMkLst>
      </pc:sldChg>
      <pc:sldChg chg="del">
        <pc:chgData name="Robert Pontius" userId="a44f9639-9fbb-4e05-802c-407466ea6190" providerId="ADAL" clId="{A6A8C544-764E-4E9A-ABD2-E7989CC3A647}" dt="2025-03-30T08:38:21.687" v="376" actId="47"/>
        <pc:sldMkLst>
          <pc:docMk/>
          <pc:sldMk cId="1451991023" sldId="2377"/>
        </pc:sldMkLst>
      </pc:sldChg>
      <pc:sldChg chg="addSp modSp add del">
        <pc:chgData name="Robert Pontius" userId="a44f9639-9fbb-4e05-802c-407466ea6190" providerId="ADAL" clId="{A6A8C544-764E-4E9A-ABD2-E7989CC3A647}" dt="2025-03-30T09:10:53.714" v="984" actId="47"/>
        <pc:sldMkLst>
          <pc:docMk/>
          <pc:sldMk cId="3529147904" sldId="2378"/>
        </pc:sldMkLst>
        <pc:spChg chg="add mod">
          <ac:chgData name="Robert Pontius" userId="a44f9639-9fbb-4e05-802c-407466ea6190" providerId="ADAL" clId="{A6A8C544-764E-4E9A-ABD2-E7989CC3A647}" dt="2025-03-30T09:10:47.534" v="983"/>
          <ac:spMkLst>
            <pc:docMk/>
            <pc:sldMk cId="3529147904" sldId="2378"/>
            <ac:spMk id="6" creationId="{D2753C46-898A-47DA-9969-E4AE403C00E8}"/>
          </ac:spMkLst>
        </pc:spChg>
      </pc:sldChg>
      <pc:sldChg chg="del">
        <pc:chgData name="Robert Pontius" userId="a44f9639-9fbb-4e05-802c-407466ea6190" providerId="ADAL" clId="{A6A8C544-764E-4E9A-ABD2-E7989CC3A647}" dt="2025-03-30T08:38:43.687" v="377" actId="47"/>
        <pc:sldMkLst>
          <pc:docMk/>
          <pc:sldMk cId="2874323183" sldId="2379"/>
        </pc:sldMkLst>
      </pc:sldChg>
      <pc:sldChg chg="del">
        <pc:chgData name="Robert Pontius" userId="a44f9639-9fbb-4e05-802c-407466ea6190" providerId="ADAL" clId="{A6A8C544-764E-4E9A-ABD2-E7989CC3A647}" dt="2025-03-30T08:36:29.513" v="370" actId="47"/>
        <pc:sldMkLst>
          <pc:docMk/>
          <pc:sldMk cId="2072794570" sldId="2380"/>
        </pc:sldMkLst>
      </pc:sldChg>
      <pc:sldChg chg="del">
        <pc:chgData name="Robert Pontius" userId="a44f9639-9fbb-4e05-802c-407466ea6190" providerId="ADAL" clId="{A6A8C544-764E-4E9A-ABD2-E7989CC3A647}" dt="2025-03-30T08:38:02.087" v="375" actId="47"/>
        <pc:sldMkLst>
          <pc:docMk/>
          <pc:sldMk cId="974860745" sldId="2381"/>
        </pc:sldMkLst>
      </pc:sldChg>
      <pc:sldChg chg="del">
        <pc:chgData name="Robert Pontius" userId="a44f9639-9fbb-4e05-802c-407466ea6190" providerId="ADAL" clId="{A6A8C544-764E-4E9A-ABD2-E7989CC3A647}" dt="2025-03-30T08:37:57.290" v="374" actId="47"/>
        <pc:sldMkLst>
          <pc:docMk/>
          <pc:sldMk cId="2039507561" sldId="2382"/>
        </pc:sldMkLst>
      </pc:sldChg>
      <pc:sldChg chg="addSp modSp new mod ord">
        <pc:chgData name="Robert Pontius" userId="a44f9639-9fbb-4e05-802c-407466ea6190" providerId="ADAL" clId="{A6A8C544-764E-4E9A-ABD2-E7989CC3A647}" dt="2025-03-30T09:02:12.692" v="645" actId="1038"/>
        <pc:sldMkLst>
          <pc:docMk/>
          <pc:sldMk cId="3396829215" sldId="2383"/>
        </pc:sldMkLst>
        <pc:spChg chg="mod">
          <ac:chgData name="Robert Pontius" userId="a44f9639-9fbb-4e05-802c-407466ea6190" providerId="ADAL" clId="{A6A8C544-764E-4E9A-ABD2-E7989CC3A647}" dt="2025-03-30T08:17:04.245" v="35" actId="255"/>
          <ac:spMkLst>
            <pc:docMk/>
            <pc:sldMk cId="3396829215" sldId="2383"/>
            <ac:spMk id="2" creationId="{4DA47162-FD72-43DA-AF5E-78F2C39BBE2D}"/>
          </ac:spMkLst>
        </pc:spChg>
        <pc:spChg chg="mod">
          <ac:chgData name="Robert Pontius" userId="a44f9639-9fbb-4e05-802c-407466ea6190" providerId="ADAL" clId="{A6A8C544-764E-4E9A-ABD2-E7989CC3A647}" dt="2025-03-30T08:28:21.638" v="223" actId="20577"/>
          <ac:spMkLst>
            <pc:docMk/>
            <pc:sldMk cId="3396829215" sldId="2383"/>
            <ac:spMk id="3" creationId="{D79072A8-7AEF-4F04-9B6F-4D0DE92B8E26}"/>
          </ac:spMkLst>
        </pc:spChg>
        <pc:picChg chg="add mod">
          <ac:chgData name="Robert Pontius" userId="a44f9639-9fbb-4e05-802c-407466ea6190" providerId="ADAL" clId="{A6A8C544-764E-4E9A-ABD2-E7989CC3A647}" dt="2025-03-30T09:02:12.692" v="645" actId="1038"/>
          <ac:picMkLst>
            <pc:docMk/>
            <pc:sldMk cId="3396829215" sldId="2383"/>
            <ac:picMk id="6" creationId="{A7F493BD-8BC4-483E-964C-C85CE9CA037A}"/>
          </ac:picMkLst>
        </pc:picChg>
      </pc:sldChg>
      <pc:sldChg chg="add">
        <pc:chgData name="Robert Pontius" userId="a44f9639-9fbb-4e05-802c-407466ea6190" providerId="ADAL" clId="{A6A8C544-764E-4E9A-ABD2-E7989CC3A647}" dt="2025-03-30T09:17:12.505" v="993"/>
        <pc:sldMkLst>
          <pc:docMk/>
          <pc:sldMk cId="951453420" sldId="2384"/>
        </pc:sldMkLst>
      </pc:sldChg>
      <pc:sldChg chg="addSp delSp modSp new del mod">
        <pc:chgData name="Robert Pontius" userId="a44f9639-9fbb-4e05-802c-407466ea6190" providerId="ADAL" clId="{A6A8C544-764E-4E9A-ABD2-E7989CC3A647}" dt="2025-03-30T09:16:55.763" v="992" actId="2696"/>
        <pc:sldMkLst>
          <pc:docMk/>
          <pc:sldMk cId="1011695998" sldId="2384"/>
        </pc:sldMkLst>
        <pc:spChg chg="mod">
          <ac:chgData name="Robert Pontius" userId="a44f9639-9fbb-4e05-802c-407466ea6190" providerId="ADAL" clId="{A6A8C544-764E-4E9A-ABD2-E7989CC3A647}" dt="2025-03-30T08:47:46.103" v="450" actId="122"/>
          <ac:spMkLst>
            <pc:docMk/>
            <pc:sldMk cId="1011695998" sldId="2384"/>
            <ac:spMk id="2" creationId="{ECC85FDB-BCC8-4CF9-AD60-6563087387C6}"/>
          </ac:spMkLst>
        </pc:spChg>
        <pc:spChg chg="del mod">
          <ac:chgData name="Robert Pontius" userId="a44f9639-9fbb-4e05-802c-407466ea6190" providerId="ADAL" clId="{A6A8C544-764E-4E9A-ABD2-E7989CC3A647}" dt="2025-03-30T08:45:20.467" v="406"/>
          <ac:spMkLst>
            <pc:docMk/>
            <pc:sldMk cId="1011695998" sldId="2384"/>
            <ac:spMk id="3" creationId="{F83DE01A-47DD-4C21-9C30-0F4A537D3411}"/>
          </ac:spMkLst>
        </pc:spChg>
        <pc:spChg chg="add mod">
          <ac:chgData name="Robert Pontius" userId="a44f9639-9fbb-4e05-802c-407466ea6190" providerId="ADAL" clId="{A6A8C544-764E-4E9A-ABD2-E7989CC3A647}" dt="2025-03-30T08:57:56.519" v="561" actId="20578"/>
          <ac:spMkLst>
            <pc:docMk/>
            <pc:sldMk cId="1011695998" sldId="2384"/>
            <ac:spMk id="5" creationId="{9C350643-845F-4B5C-91F0-B8010F40CDA3}"/>
          </ac:spMkLst>
        </pc:spChg>
      </pc:sldChg>
      <pc:sldChg chg="add del">
        <pc:chgData name="Robert Pontius" userId="a44f9639-9fbb-4e05-802c-407466ea6190" providerId="ADAL" clId="{A6A8C544-764E-4E9A-ABD2-E7989CC3A647}" dt="2025-03-30T09:14:36.886" v="987" actId="47"/>
        <pc:sldMkLst>
          <pc:docMk/>
          <pc:sldMk cId="1500509973" sldId="2440"/>
        </pc:sldMkLst>
      </pc:sldChg>
      <pc:sldChg chg="addSp modSp add mod ord">
        <pc:chgData name="Robert Pontius" userId="a44f9639-9fbb-4e05-802c-407466ea6190" providerId="ADAL" clId="{A6A8C544-764E-4E9A-ABD2-E7989CC3A647}" dt="2025-03-30T09:18:46.057" v="1010" actId="14100"/>
        <pc:sldMkLst>
          <pc:docMk/>
          <pc:sldMk cId="379409416" sldId="2455"/>
        </pc:sldMkLst>
        <pc:spChg chg="mod">
          <ac:chgData name="Robert Pontius" userId="a44f9639-9fbb-4e05-802c-407466ea6190" providerId="ADAL" clId="{A6A8C544-764E-4E9A-ABD2-E7989CC3A647}" dt="2025-03-30T09:03:07.220" v="699" actId="14100"/>
          <ac:spMkLst>
            <pc:docMk/>
            <pc:sldMk cId="379409416" sldId="2455"/>
            <ac:spMk id="2" creationId="{DBA46C51-EE01-406C-8C7C-A28DE87ACE08}"/>
          </ac:spMkLst>
        </pc:spChg>
        <pc:spChg chg="mod">
          <ac:chgData name="Robert Pontius" userId="a44f9639-9fbb-4e05-802c-407466ea6190" providerId="ADAL" clId="{A6A8C544-764E-4E9A-ABD2-E7989CC3A647}" dt="2025-03-30T09:18:31.872" v="995" actId="255"/>
          <ac:spMkLst>
            <pc:docMk/>
            <pc:sldMk cId="379409416" sldId="2455"/>
            <ac:spMk id="4" creationId="{ACED5066-E81D-428A-9036-FE4DFD9B243F}"/>
          </ac:spMkLst>
        </pc:spChg>
        <pc:spChg chg="add mod">
          <ac:chgData name="Robert Pontius" userId="a44f9639-9fbb-4e05-802c-407466ea6190" providerId="ADAL" clId="{A6A8C544-764E-4E9A-ABD2-E7989CC3A647}" dt="2025-03-30T09:18:41.406" v="1009" actId="1035"/>
          <ac:spMkLst>
            <pc:docMk/>
            <pc:sldMk cId="379409416" sldId="2455"/>
            <ac:spMk id="5" creationId="{1FB79453-B474-47D0-B738-8BC767A950DC}"/>
          </ac:spMkLst>
        </pc:spChg>
        <pc:picChg chg="add mod">
          <ac:chgData name="Robert Pontius" userId="a44f9639-9fbb-4e05-802c-407466ea6190" providerId="ADAL" clId="{A6A8C544-764E-4E9A-ABD2-E7989CC3A647}" dt="2025-03-30T09:18:46.057" v="1010" actId="14100"/>
          <ac:picMkLst>
            <pc:docMk/>
            <pc:sldMk cId="379409416" sldId="2455"/>
            <ac:picMk id="6" creationId="{37F9969C-1A1B-41F4-94F5-A5EB97B37FDD}"/>
          </ac:picMkLst>
        </pc:picChg>
      </pc:sldChg>
      <pc:sldChg chg="modSp add mod ord">
        <pc:chgData name="Robert Pontius" userId="a44f9639-9fbb-4e05-802c-407466ea6190" providerId="ADAL" clId="{A6A8C544-764E-4E9A-ABD2-E7989CC3A647}" dt="2025-03-30T09:43:26.270" v="1647" actId="6549"/>
        <pc:sldMkLst>
          <pc:docMk/>
          <pc:sldMk cId="437599680" sldId="2604"/>
        </pc:sldMkLst>
        <pc:spChg chg="mod">
          <ac:chgData name="Robert Pontius" userId="a44f9639-9fbb-4e05-802c-407466ea6190" providerId="ADAL" clId="{A6A8C544-764E-4E9A-ABD2-E7989CC3A647}" dt="2025-03-30T09:43:26.270" v="1647" actId="6549"/>
          <ac:spMkLst>
            <pc:docMk/>
            <pc:sldMk cId="437599680" sldId="2604"/>
            <ac:spMk id="2" creationId="{00000000-0000-0000-0000-000000000000}"/>
          </ac:spMkLst>
        </pc:spChg>
      </pc:sldChg>
      <pc:sldChg chg="addSp modSp add">
        <pc:chgData name="Robert Pontius" userId="a44f9639-9fbb-4e05-802c-407466ea6190" providerId="ADAL" clId="{A6A8C544-764E-4E9A-ABD2-E7989CC3A647}" dt="2025-03-30T09:54:47.913" v="2128"/>
        <pc:sldMkLst>
          <pc:docMk/>
          <pc:sldMk cId="182365512" sldId="2605"/>
        </pc:sldMkLst>
        <pc:spChg chg="add mod">
          <ac:chgData name="Robert Pontius" userId="a44f9639-9fbb-4e05-802c-407466ea6190" providerId="ADAL" clId="{A6A8C544-764E-4E9A-ABD2-E7989CC3A647}" dt="2025-03-30T09:54:47.913" v="2128"/>
          <ac:spMkLst>
            <pc:docMk/>
            <pc:sldMk cId="182365512" sldId="2605"/>
            <ac:spMk id="6" creationId="{17AF55C4-CEB3-4A25-A2FA-03683731256F}"/>
          </ac:spMkLst>
        </pc:spChg>
      </pc:sldChg>
      <pc:sldChg chg="addSp delSp modSp add del mod">
        <pc:chgData name="Robert Pontius" userId="a44f9639-9fbb-4e05-802c-407466ea6190" providerId="ADAL" clId="{A6A8C544-764E-4E9A-ABD2-E7989CC3A647}" dt="2025-03-30T09:16:55.763" v="992" actId="2696"/>
        <pc:sldMkLst>
          <pc:docMk/>
          <pc:sldMk cId="820391340" sldId="2605"/>
        </pc:sldMkLst>
        <pc:spChg chg="mod">
          <ac:chgData name="Robert Pontius" userId="a44f9639-9fbb-4e05-802c-407466ea6190" providerId="ADAL" clId="{A6A8C544-764E-4E9A-ABD2-E7989CC3A647}" dt="2025-03-30T08:55:19.361" v="528" actId="14100"/>
          <ac:spMkLst>
            <pc:docMk/>
            <pc:sldMk cId="820391340" sldId="2605"/>
            <ac:spMk id="2" creationId="{DBA46C51-EE01-406C-8C7C-A28DE87ACE08}"/>
          </ac:spMkLst>
        </pc:spChg>
        <pc:spChg chg="del mod">
          <ac:chgData name="Robert Pontius" userId="a44f9639-9fbb-4e05-802c-407466ea6190" providerId="ADAL" clId="{A6A8C544-764E-4E9A-ABD2-E7989CC3A647}" dt="2025-03-30T08:54:12.707" v="517" actId="478"/>
          <ac:spMkLst>
            <pc:docMk/>
            <pc:sldMk cId="820391340" sldId="2605"/>
            <ac:spMk id="4" creationId="{ACED5066-E81D-428A-9036-FE4DFD9B243F}"/>
          </ac:spMkLst>
        </pc:spChg>
        <pc:picChg chg="add mod modCrop">
          <ac:chgData name="Robert Pontius" userId="a44f9639-9fbb-4e05-802c-407466ea6190" providerId="ADAL" clId="{A6A8C544-764E-4E9A-ABD2-E7989CC3A647}" dt="2025-03-30T08:57:11.700" v="560" actId="1035"/>
          <ac:picMkLst>
            <pc:docMk/>
            <pc:sldMk cId="820391340" sldId="2605"/>
            <ac:picMk id="5" creationId="{3967E018-471C-4565-B405-56F7220E7228}"/>
          </ac:picMkLst>
        </pc:picChg>
        <pc:picChg chg="add mod modCrop">
          <ac:chgData name="Robert Pontius" userId="a44f9639-9fbb-4e05-802c-407466ea6190" providerId="ADAL" clId="{A6A8C544-764E-4E9A-ABD2-E7989CC3A647}" dt="2025-03-30T08:57:11.700" v="560" actId="1035"/>
          <ac:picMkLst>
            <pc:docMk/>
            <pc:sldMk cId="820391340" sldId="2605"/>
            <ac:picMk id="7" creationId="{1F1834EC-3DA9-4A20-BCCA-DBCC6266C965}"/>
          </ac:picMkLst>
        </pc:picChg>
      </pc:sldChg>
      <pc:sldChg chg="add del">
        <pc:chgData name="Robert Pontius" userId="a44f9639-9fbb-4e05-802c-407466ea6190" providerId="ADAL" clId="{A6A8C544-764E-4E9A-ABD2-E7989CC3A647}" dt="2025-03-30T09:14:36.886" v="987" actId="47"/>
        <pc:sldMkLst>
          <pc:docMk/>
          <pc:sldMk cId="461117492" sldId="2606"/>
        </pc:sldMkLst>
      </pc:sldChg>
      <pc:sldChg chg="add del">
        <pc:chgData name="Robert Pontius" userId="a44f9639-9fbb-4e05-802c-407466ea6190" providerId="ADAL" clId="{A6A8C544-764E-4E9A-ABD2-E7989CC3A647}" dt="2025-03-30T09:14:36.886" v="987" actId="47"/>
        <pc:sldMkLst>
          <pc:docMk/>
          <pc:sldMk cId="2847649697" sldId="2607"/>
        </pc:sldMkLst>
      </pc:sldChg>
      <pc:sldChg chg="add del">
        <pc:chgData name="Robert Pontius" userId="a44f9639-9fbb-4e05-802c-407466ea6190" providerId="ADAL" clId="{A6A8C544-764E-4E9A-ABD2-E7989CC3A647}" dt="2025-03-30T09:14:36.886" v="987" actId="47"/>
        <pc:sldMkLst>
          <pc:docMk/>
          <pc:sldMk cId="642384470" sldId="2608"/>
        </pc:sldMkLst>
      </pc:sldChg>
      <pc:sldChg chg="add del">
        <pc:chgData name="Robert Pontius" userId="a44f9639-9fbb-4e05-802c-407466ea6190" providerId="ADAL" clId="{A6A8C544-764E-4E9A-ABD2-E7989CC3A647}" dt="2025-03-30T09:14:36.886" v="987" actId="47"/>
        <pc:sldMkLst>
          <pc:docMk/>
          <pc:sldMk cId="768755339" sldId="2609"/>
        </pc:sldMkLst>
      </pc:sldChg>
      <pc:sldChg chg="add del">
        <pc:chgData name="Robert Pontius" userId="a44f9639-9fbb-4e05-802c-407466ea6190" providerId="ADAL" clId="{A6A8C544-764E-4E9A-ABD2-E7989CC3A647}" dt="2025-03-30T09:14:36.886" v="987" actId="47"/>
        <pc:sldMkLst>
          <pc:docMk/>
          <pc:sldMk cId="3948637051" sldId="2610"/>
        </pc:sldMkLst>
      </pc:sldChg>
      <pc:sldChg chg="add del">
        <pc:chgData name="Robert Pontius" userId="a44f9639-9fbb-4e05-802c-407466ea6190" providerId="ADAL" clId="{A6A8C544-764E-4E9A-ABD2-E7989CC3A647}" dt="2025-03-30T09:14:36.886" v="987" actId="47"/>
        <pc:sldMkLst>
          <pc:docMk/>
          <pc:sldMk cId="1612421112" sldId="2611"/>
        </pc:sldMkLst>
      </pc:sldChg>
      <pc:sldChg chg="add del">
        <pc:chgData name="Robert Pontius" userId="a44f9639-9fbb-4e05-802c-407466ea6190" providerId="ADAL" clId="{A6A8C544-764E-4E9A-ABD2-E7989CC3A647}" dt="2025-03-30T09:14:36.886" v="987" actId="47"/>
        <pc:sldMkLst>
          <pc:docMk/>
          <pc:sldMk cId="1909554451" sldId="2612"/>
        </pc:sldMkLst>
      </pc:sldChg>
      <pc:sldChg chg="add del">
        <pc:chgData name="Robert Pontius" userId="a44f9639-9fbb-4e05-802c-407466ea6190" providerId="ADAL" clId="{A6A8C544-764E-4E9A-ABD2-E7989CC3A647}" dt="2025-03-30T09:14:36.886" v="987" actId="47"/>
        <pc:sldMkLst>
          <pc:docMk/>
          <pc:sldMk cId="3552015683" sldId="2613"/>
        </pc:sldMkLst>
      </pc:sldChg>
      <pc:sldChg chg="add del">
        <pc:chgData name="Robert Pontius" userId="a44f9639-9fbb-4e05-802c-407466ea6190" providerId="ADAL" clId="{A6A8C544-764E-4E9A-ABD2-E7989CC3A647}" dt="2025-03-30T09:14:36.886" v="987" actId="47"/>
        <pc:sldMkLst>
          <pc:docMk/>
          <pc:sldMk cId="2536501636" sldId="2616"/>
        </pc:sldMkLst>
      </pc:sldChg>
      <pc:sldChg chg="add del">
        <pc:chgData name="Robert Pontius" userId="a44f9639-9fbb-4e05-802c-407466ea6190" providerId="ADAL" clId="{A6A8C544-764E-4E9A-ABD2-E7989CC3A647}" dt="2025-03-30T09:14:36.886" v="987" actId="47"/>
        <pc:sldMkLst>
          <pc:docMk/>
          <pc:sldMk cId="1046951569" sldId="2619"/>
        </pc:sldMkLst>
      </pc:sldChg>
      <pc:sldChg chg="add del">
        <pc:chgData name="Robert Pontius" userId="a44f9639-9fbb-4e05-802c-407466ea6190" providerId="ADAL" clId="{A6A8C544-764E-4E9A-ABD2-E7989CC3A647}" dt="2025-03-30T09:14:36.886" v="987" actId="47"/>
        <pc:sldMkLst>
          <pc:docMk/>
          <pc:sldMk cId="2210599133" sldId="2652"/>
        </pc:sldMkLst>
      </pc:sldChg>
      <pc:sldChg chg="addSp delSp modSp add mod">
        <pc:chgData name="Robert Pontius" userId="a44f9639-9fbb-4e05-802c-407466ea6190" providerId="ADAL" clId="{A6A8C544-764E-4E9A-ABD2-E7989CC3A647}" dt="2025-03-30T09:11:13.376" v="986"/>
        <pc:sldMkLst>
          <pc:docMk/>
          <pc:sldMk cId="888637230" sldId="2653"/>
        </pc:sldMkLst>
        <pc:spChg chg="del">
          <ac:chgData name="Robert Pontius" userId="a44f9639-9fbb-4e05-802c-407466ea6190" providerId="ADAL" clId="{A6A8C544-764E-4E9A-ABD2-E7989CC3A647}" dt="2025-03-30T09:11:11.963" v="985" actId="478"/>
          <ac:spMkLst>
            <pc:docMk/>
            <pc:sldMk cId="888637230" sldId="2653"/>
            <ac:spMk id="7" creationId="{FC9830B2-C9A6-46EB-A96C-43EF401D5358}"/>
          </ac:spMkLst>
        </pc:spChg>
        <pc:spChg chg="add mod">
          <ac:chgData name="Robert Pontius" userId="a44f9639-9fbb-4e05-802c-407466ea6190" providerId="ADAL" clId="{A6A8C544-764E-4E9A-ABD2-E7989CC3A647}" dt="2025-03-30T09:11:13.376" v="986"/>
          <ac:spMkLst>
            <pc:docMk/>
            <pc:sldMk cId="888637230" sldId="2653"/>
            <ac:spMk id="10" creationId="{DA013B21-12B5-4FE8-9261-C06706ED530C}"/>
          </ac:spMkLst>
        </pc:spChg>
      </pc:sldChg>
      <pc:sldChg chg="add">
        <pc:chgData name="Robert Pontius" userId="a44f9639-9fbb-4e05-802c-407466ea6190" providerId="ADAL" clId="{A6A8C544-764E-4E9A-ABD2-E7989CC3A647}" dt="2025-03-30T09:00:42.134" v="563"/>
        <pc:sldMkLst>
          <pc:docMk/>
          <pc:sldMk cId="894317960" sldId="2654"/>
        </pc:sldMkLst>
      </pc:sldChg>
      <pc:sldChg chg="modSp add mod">
        <pc:chgData name="Robert Pontius" userId="a44f9639-9fbb-4e05-802c-407466ea6190" providerId="ADAL" clId="{A6A8C544-764E-4E9A-ABD2-E7989CC3A647}" dt="2025-03-30T09:20:09.941" v="1024" actId="1038"/>
        <pc:sldMkLst>
          <pc:docMk/>
          <pc:sldMk cId="175831594" sldId="2655"/>
        </pc:sldMkLst>
        <pc:picChg chg="mod">
          <ac:chgData name="Robert Pontius" userId="a44f9639-9fbb-4e05-802c-407466ea6190" providerId="ADAL" clId="{A6A8C544-764E-4E9A-ABD2-E7989CC3A647}" dt="2025-03-30T09:20:03.010" v="1011" actId="14100"/>
          <ac:picMkLst>
            <pc:docMk/>
            <pc:sldMk cId="175831594" sldId="2655"/>
            <ac:picMk id="7" creationId="{64FCD57C-BB5A-4675-A8BE-E5319F6365C9}"/>
          </ac:picMkLst>
        </pc:picChg>
        <pc:picChg chg="mod">
          <ac:chgData name="Robert Pontius" userId="a44f9639-9fbb-4e05-802c-407466ea6190" providerId="ADAL" clId="{A6A8C544-764E-4E9A-ABD2-E7989CC3A647}" dt="2025-03-30T09:20:09.941" v="1024" actId="1038"/>
          <ac:picMkLst>
            <pc:docMk/>
            <pc:sldMk cId="175831594" sldId="2655"/>
            <ac:picMk id="8" creationId="{8BE5336A-88EC-4916-9DCA-A87A604CCCE8}"/>
          </ac:picMkLst>
        </pc:picChg>
      </pc:sldChg>
      <pc:sldChg chg="add">
        <pc:chgData name="Robert Pontius" userId="a44f9639-9fbb-4e05-802c-407466ea6190" providerId="ADAL" clId="{A6A8C544-764E-4E9A-ABD2-E7989CC3A647}" dt="2025-03-30T09:00:42.134" v="563"/>
        <pc:sldMkLst>
          <pc:docMk/>
          <pc:sldMk cId="9445763" sldId="2656"/>
        </pc:sldMkLst>
      </pc:sldChg>
      <pc:sldChg chg="add">
        <pc:chgData name="Robert Pontius" userId="a44f9639-9fbb-4e05-802c-407466ea6190" providerId="ADAL" clId="{A6A8C544-764E-4E9A-ABD2-E7989CC3A647}" dt="2025-03-30T09:00:42.134" v="563"/>
        <pc:sldMkLst>
          <pc:docMk/>
          <pc:sldMk cId="1933984932" sldId="2657"/>
        </pc:sldMkLst>
      </pc:sldChg>
      <pc:sldChg chg="addSp modSp add mod">
        <pc:chgData name="Robert Pontius" userId="a44f9639-9fbb-4e05-802c-407466ea6190" providerId="ADAL" clId="{A6A8C544-764E-4E9A-ABD2-E7989CC3A647}" dt="2025-03-30T09:54:34.287" v="2125"/>
        <pc:sldMkLst>
          <pc:docMk/>
          <pc:sldMk cId="3243483867" sldId="2658"/>
        </pc:sldMkLst>
        <pc:spChg chg="add mod">
          <ac:chgData name="Robert Pontius" userId="a44f9639-9fbb-4e05-802c-407466ea6190" providerId="ADAL" clId="{A6A8C544-764E-4E9A-ABD2-E7989CC3A647}" dt="2025-03-30T09:54:34.287" v="2125"/>
          <ac:spMkLst>
            <pc:docMk/>
            <pc:sldMk cId="3243483867" sldId="2658"/>
            <ac:spMk id="7" creationId="{690A080E-1F4E-4FA1-AD21-71023F1E8E57}"/>
          </ac:spMkLst>
        </pc:spChg>
        <pc:spChg chg="mod">
          <ac:chgData name="Robert Pontius" userId="a44f9639-9fbb-4e05-802c-407466ea6190" providerId="ADAL" clId="{A6A8C544-764E-4E9A-ABD2-E7989CC3A647}" dt="2025-03-30T09:24:28.925" v="1107" actId="1035"/>
          <ac:spMkLst>
            <pc:docMk/>
            <pc:sldMk cId="3243483867" sldId="2658"/>
            <ac:spMk id="49" creationId="{A04AB0F1-754E-4D3E-BBA7-E84412CDA4E1}"/>
          </ac:spMkLst>
        </pc:spChg>
        <pc:spChg chg="mod">
          <ac:chgData name="Robert Pontius" userId="a44f9639-9fbb-4e05-802c-407466ea6190" providerId="ADAL" clId="{A6A8C544-764E-4E9A-ABD2-E7989CC3A647}" dt="2025-03-30T09:24:18.714" v="1052" actId="1076"/>
          <ac:spMkLst>
            <pc:docMk/>
            <pc:sldMk cId="3243483867" sldId="2658"/>
            <ac:spMk id="51" creationId="{42573342-5799-4A89-A214-E701B0BEC4E2}"/>
          </ac:spMkLst>
        </pc:spChg>
        <pc:picChg chg="mod">
          <ac:chgData name="Robert Pontius" userId="a44f9639-9fbb-4e05-802c-407466ea6190" providerId="ADAL" clId="{A6A8C544-764E-4E9A-ABD2-E7989CC3A647}" dt="2025-03-30T09:22:59.746" v="1037" actId="1076"/>
          <ac:picMkLst>
            <pc:docMk/>
            <pc:sldMk cId="3243483867" sldId="2658"/>
            <ac:picMk id="5" creationId="{C6D9E6BF-6B53-4E27-94E3-7528E8385E81}"/>
          </ac:picMkLst>
        </pc:picChg>
        <pc:picChg chg="mod">
          <ac:chgData name="Robert Pontius" userId="a44f9639-9fbb-4e05-802c-407466ea6190" providerId="ADAL" clId="{A6A8C544-764E-4E9A-ABD2-E7989CC3A647}" dt="2025-03-30T09:22:59.746" v="1037" actId="1076"/>
          <ac:picMkLst>
            <pc:docMk/>
            <pc:sldMk cId="3243483867" sldId="2658"/>
            <ac:picMk id="6" creationId="{A5C96F7E-4AF5-4B24-B81C-6E5E7089AAE4}"/>
          </ac:picMkLst>
        </pc:picChg>
      </pc:sldChg>
      <pc:sldChg chg="addSp modSp add">
        <pc:chgData name="Robert Pontius" userId="a44f9639-9fbb-4e05-802c-407466ea6190" providerId="ADAL" clId="{A6A8C544-764E-4E9A-ABD2-E7989CC3A647}" dt="2025-03-30T09:54:37.571" v="2126"/>
        <pc:sldMkLst>
          <pc:docMk/>
          <pc:sldMk cId="750352665" sldId="2659"/>
        </pc:sldMkLst>
        <pc:spChg chg="add mod">
          <ac:chgData name="Robert Pontius" userId="a44f9639-9fbb-4e05-802c-407466ea6190" providerId="ADAL" clId="{A6A8C544-764E-4E9A-ABD2-E7989CC3A647}" dt="2025-03-30T09:54:37.571" v="2126"/>
          <ac:spMkLst>
            <pc:docMk/>
            <pc:sldMk cId="750352665" sldId="2659"/>
            <ac:spMk id="5" creationId="{D700B030-BCF8-4F9D-93B9-70BADCBC5312}"/>
          </ac:spMkLst>
        </pc:spChg>
      </pc:sldChg>
      <pc:sldChg chg="add del">
        <pc:chgData name="Robert Pontius" userId="a44f9639-9fbb-4e05-802c-407466ea6190" providerId="ADAL" clId="{A6A8C544-764E-4E9A-ABD2-E7989CC3A647}" dt="2025-03-30T09:15:55.342" v="988" actId="2696"/>
        <pc:sldMkLst>
          <pc:docMk/>
          <pc:sldMk cId="3918561984" sldId="2660"/>
        </pc:sldMkLst>
      </pc:sldChg>
      <pc:sldChg chg="addSp delSp modSp add mod">
        <pc:chgData name="Robert Pontius" userId="a44f9639-9fbb-4e05-802c-407466ea6190" providerId="ADAL" clId="{A6A8C544-764E-4E9A-ABD2-E7989CC3A647}" dt="2025-03-30T09:54:40.898" v="2127"/>
        <pc:sldMkLst>
          <pc:docMk/>
          <pc:sldMk cId="3580504838" sldId="2661"/>
        </pc:sldMkLst>
        <pc:spChg chg="mod">
          <ac:chgData name="Robert Pontius" userId="a44f9639-9fbb-4e05-802c-407466ea6190" providerId="ADAL" clId="{A6A8C544-764E-4E9A-ABD2-E7989CC3A647}" dt="2025-03-30T09:54:14" v="2124" actId="1036"/>
          <ac:spMkLst>
            <pc:docMk/>
            <pc:sldMk cId="3580504838" sldId="2661"/>
            <ac:spMk id="3" creationId="{EC6517A9-0BAD-494A-A2D5-C4D0E2423314}"/>
          </ac:spMkLst>
        </pc:spChg>
        <pc:spChg chg="mod">
          <ac:chgData name="Robert Pontius" userId="a44f9639-9fbb-4e05-802c-407466ea6190" providerId="ADAL" clId="{A6A8C544-764E-4E9A-ABD2-E7989CC3A647}" dt="2025-03-30T09:25:25.726" v="1120" actId="27636"/>
          <ac:spMkLst>
            <pc:docMk/>
            <pc:sldMk cId="3580504838" sldId="2661"/>
            <ac:spMk id="5" creationId="{C912D530-6135-434F-821A-00283C86B80F}"/>
          </ac:spMkLst>
        </pc:spChg>
        <pc:spChg chg="add mod">
          <ac:chgData name="Robert Pontius" userId="a44f9639-9fbb-4e05-802c-407466ea6190" providerId="ADAL" clId="{A6A8C544-764E-4E9A-ABD2-E7989CC3A647}" dt="2025-03-30T09:54:40.898" v="2127"/>
          <ac:spMkLst>
            <pc:docMk/>
            <pc:sldMk cId="3580504838" sldId="2661"/>
            <ac:spMk id="6" creationId="{370088E8-02C6-49DA-9D85-2D1A26778C32}"/>
          </ac:spMkLst>
        </pc:spChg>
        <pc:picChg chg="mod">
          <ac:chgData name="Robert Pontius" userId="a44f9639-9fbb-4e05-802c-407466ea6190" providerId="ADAL" clId="{A6A8C544-764E-4E9A-ABD2-E7989CC3A647}" dt="2025-03-30T09:25:30.255" v="1152" actId="1038"/>
          <ac:picMkLst>
            <pc:docMk/>
            <pc:sldMk cId="3580504838" sldId="2661"/>
            <ac:picMk id="2" creationId="{E31E91BA-24D5-4A69-94A5-7B08E21D4292}"/>
          </ac:picMkLst>
        </pc:picChg>
        <pc:picChg chg="del">
          <ac:chgData name="Robert Pontius" userId="a44f9639-9fbb-4e05-802c-407466ea6190" providerId="ADAL" clId="{A6A8C544-764E-4E9A-ABD2-E7989CC3A647}" dt="2025-03-30T09:24:56.341" v="1108" actId="478"/>
          <ac:picMkLst>
            <pc:docMk/>
            <pc:sldMk cId="3580504838" sldId="2661"/>
            <ac:picMk id="4" creationId="{6138344B-5280-4A3D-A8CA-7830A990D732}"/>
          </ac:picMkLst>
        </pc:picChg>
      </pc:sldChg>
      <pc:sldChg chg="modSp add mod">
        <pc:chgData name="Robert Pontius" userId="a44f9639-9fbb-4e05-802c-407466ea6190" providerId="ADAL" clId="{A6A8C544-764E-4E9A-ABD2-E7989CC3A647}" dt="2025-03-30T09:26:18.425" v="1154" actId="14100"/>
        <pc:sldMkLst>
          <pc:docMk/>
          <pc:sldMk cId="393714941" sldId="2662"/>
        </pc:sldMkLst>
        <pc:picChg chg="mod">
          <ac:chgData name="Robert Pontius" userId="a44f9639-9fbb-4e05-802c-407466ea6190" providerId="ADAL" clId="{A6A8C544-764E-4E9A-ABD2-E7989CC3A647}" dt="2025-03-30T09:26:18.425" v="1154" actId="14100"/>
          <ac:picMkLst>
            <pc:docMk/>
            <pc:sldMk cId="393714941" sldId="2662"/>
            <ac:picMk id="5" creationId="{54E21A00-10D3-45B7-9992-F7A9915882EE}"/>
          </ac:picMkLst>
        </pc:picChg>
      </pc:sldChg>
      <pc:sldChg chg="addSp modSp add mod">
        <pc:chgData name="Robert Pontius" userId="a44f9639-9fbb-4e05-802c-407466ea6190" providerId="ADAL" clId="{A6A8C544-764E-4E9A-ABD2-E7989CC3A647}" dt="2025-03-30T09:36:17.873" v="1439" actId="20577"/>
        <pc:sldMkLst>
          <pc:docMk/>
          <pc:sldMk cId="3746456455" sldId="2663"/>
        </pc:sldMkLst>
        <pc:spChg chg="add mod">
          <ac:chgData name="Robert Pontius" userId="a44f9639-9fbb-4e05-802c-407466ea6190" providerId="ADAL" clId="{A6A8C544-764E-4E9A-ABD2-E7989CC3A647}" dt="2025-03-30T09:36:17.873" v="1439" actId="20577"/>
          <ac:spMkLst>
            <pc:docMk/>
            <pc:sldMk cId="3746456455" sldId="2663"/>
            <ac:spMk id="3" creationId="{4C70292B-D7B9-4EC0-BDE8-59A94CC7C010}"/>
          </ac:spMkLst>
        </pc:spChg>
        <pc:picChg chg="mod">
          <ac:chgData name="Robert Pontius" userId="a44f9639-9fbb-4e05-802c-407466ea6190" providerId="ADAL" clId="{A6A8C544-764E-4E9A-ABD2-E7989CC3A647}" dt="2025-03-30T09:34:43.917" v="1414" actId="1037"/>
          <ac:picMkLst>
            <pc:docMk/>
            <pc:sldMk cId="3746456455" sldId="2663"/>
            <ac:picMk id="5" creationId="{1B4A6B2F-2619-44F2-A466-CED4BA9DB0B8}"/>
          </ac:picMkLst>
        </pc:picChg>
        <pc:picChg chg="mod">
          <ac:chgData name="Robert Pontius" userId="a44f9639-9fbb-4e05-802c-407466ea6190" providerId="ADAL" clId="{A6A8C544-764E-4E9A-ABD2-E7989CC3A647}" dt="2025-03-30T09:34:20.145" v="1397" actId="1035"/>
          <ac:picMkLst>
            <pc:docMk/>
            <pc:sldMk cId="3746456455" sldId="2663"/>
            <ac:picMk id="6" creationId="{7E1BF6A8-7939-4A7B-84B6-02E5B4D3FE86}"/>
          </ac:picMkLst>
        </pc:picChg>
      </pc:sldChg>
      <pc:sldChg chg="addSp modSp add mod">
        <pc:chgData name="Robert Pontius" userId="a44f9639-9fbb-4e05-802c-407466ea6190" providerId="ADAL" clId="{A6A8C544-764E-4E9A-ABD2-E7989CC3A647}" dt="2025-03-30T09:51:42.675" v="1763" actId="20577"/>
        <pc:sldMkLst>
          <pc:docMk/>
          <pc:sldMk cId="1180032303" sldId="2664"/>
        </pc:sldMkLst>
        <pc:spChg chg="mod">
          <ac:chgData name="Robert Pontius" userId="a44f9639-9fbb-4e05-802c-407466ea6190" providerId="ADAL" clId="{A6A8C544-764E-4E9A-ABD2-E7989CC3A647}" dt="2025-03-30T09:39:02.931" v="1541" actId="27636"/>
          <ac:spMkLst>
            <pc:docMk/>
            <pc:sldMk cId="1180032303" sldId="2664"/>
            <ac:spMk id="2" creationId="{00000000-0000-0000-0000-000000000000}"/>
          </ac:spMkLst>
        </pc:spChg>
        <pc:spChg chg="add mod">
          <ac:chgData name="Robert Pontius" userId="a44f9639-9fbb-4e05-802c-407466ea6190" providerId="ADAL" clId="{A6A8C544-764E-4E9A-ABD2-E7989CC3A647}" dt="2025-03-30T09:51:42.675" v="1763" actId="20577"/>
          <ac:spMkLst>
            <pc:docMk/>
            <pc:sldMk cId="1180032303" sldId="2664"/>
            <ac:spMk id="10" creationId="{5F4E1EC3-F0EA-4535-824A-C5675FAAA20C}"/>
          </ac:spMkLst>
        </pc:spChg>
      </pc:sldChg>
      <pc:sldChg chg="add">
        <pc:chgData name="Robert Pontius" userId="a44f9639-9fbb-4e05-802c-407466ea6190" providerId="ADAL" clId="{A6A8C544-764E-4E9A-ABD2-E7989CC3A647}" dt="2025-03-30T09:00:42.134" v="563"/>
        <pc:sldMkLst>
          <pc:docMk/>
          <pc:sldMk cId="1241971685" sldId="2665"/>
        </pc:sldMkLst>
      </pc:sldChg>
      <pc:sldChg chg="add">
        <pc:chgData name="Robert Pontius" userId="a44f9639-9fbb-4e05-802c-407466ea6190" providerId="ADAL" clId="{A6A8C544-764E-4E9A-ABD2-E7989CC3A647}" dt="2025-03-30T09:00:42.134" v="563"/>
        <pc:sldMkLst>
          <pc:docMk/>
          <pc:sldMk cId="2342910038" sldId="2666"/>
        </pc:sldMkLst>
      </pc:sldChg>
      <pc:sldChg chg="addSp modSp add">
        <pc:chgData name="Robert Pontius" userId="a44f9639-9fbb-4e05-802c-407466ea6190" providerId="ADAL" clId="{A6A8C544-764E-4E9A-ABD2-E7989CC3A647}" dt="2025-03-30T09:54:52.039" v="2129"/>
        <pc:sldMkLst>
          <pc:docMk/>
          <pc:sldMk cId="3633500681" sldId="2667"/>
        </pc:sldMkLst>
        <pc:spChg chg="add mod">
          <ac:chgData name="Robert Pontius" userId="a44f9639-9fbb-4e05-802c-407466ea6190" providerId="ADAL" clId="{A6A8C544-764E-4E9A-ABD2-E7989CC3A647}" dt="2025-03-30T09:54:52.039" v="2129"/>
          <ac:spMkLst>
            <pc:docMk/>
            <pc:sldMk cId="3633500681" sldId="2667"/>
            <ac:spMk id="7" creationId="{DEAC3196-6236-42FE-BD38-865A88159B63}"/>
          </ac:spMkLst>
        </pc:spChg>
      </pc:sldChg>
      <pc:sldChg chg="addSp delSp modSp add mod">
        <pc:chgData name="Robert Pontius" userId="a44f9639-9fbb-4e05-802c-407466ea6190" providerId="ADAL" clId="{A6A8C544-764E-4E9A-ABD2-E7989CC3A647}" dt="2025-03-30T09:53:05.024" v="2073" actId="1037"/>
        <pc:sldMkLst>
          <pc:docMk/>
          <pc:sldMk cId="4153725473" sldId="2668"/>
        </pc:sldMkLst>
        <pc:spChg chg="mod">
          <ac:chgData name="Robert Pontius" userId="a44f9639-9fbb-4e05-802c-407466ea6190" providerId="ADAL" clId="{A6A8C544-764E-4E9A-ABD2-E7989CC3A647}" dt="2025-03-30T09:48:37.111" v="1746" actId="20577"/>
          <ac:spMkLst>
            <pc:docMk/>
            <pc:sldMk cId="4153725473" sldId="2668"/>
            <ac:spMk id="2" creationId="{00000000-0000-0000-0000-000000000000}"/>
          </ac:spMkLst>
        </pc:spChg>
        <pc:spChg chg="add del mod">
          <ac:chgData name="Robert Pontius" userId="a44f9639-9fbb-4e05-802c-407466ea6190" providerId="ADAL" clId="{A6A8C544-764E-4E9A-ABD2-E7989CC3A647}" dt="2025-03-30T09:40:33.428" v="1595" actId="478"/>
          <ac:spMkLst>
            <pc:docMk/>
            <pc:sldMk cId="4153725473" sldId="2668"/>
            <ac:spMk id="9" creationId="{542166B8-AD72-4515-B002-256D235A2212}"/>
          </ac:spMkLst>
        </pc:spChg>
        <pc:spChg chg="add del mod">
          <ac:chgData name="Robert Pontius" userId="a44f9639-9fbb-4e05-802c-407466ea6190" providerId="ADAL" clId="{A6A8C544-764E-4E9A-ABD2-E7989CC3A647}" dt="2025-03-30T09:51:51.934" v="1764" actId="478"/>
          <ac:spMkLst>
            <pc:docMk/>
            <pc:sldMk cId="4153725473" sldId="2668"/>
            <ac:spMk id="10" creationId="{34D4453C-CCDA-42FA-8541-303C55F0B336}"/>
          </ac:spMkLst>
        </pc:spChg>
        <pc:spChg chg="add mod">
          <ac:chgData name="Robert Pontius" userId="a44f9639-9fbb-4e05-802c-407466ea6190" providerId="ADAL" clId="{A6A8C544-764E-4E9A-ABD2-E7989CC3A647}" dt="2025-03-30T09:51:53.265" v="1765"/>
          <ac:spMkLst>
            <pc:docMk/>
            <pc:sldMk cId="4153725473" sldId="2668"/>
            <ac:spMk id="11" creationId="{8C761195-DE77-4E2C-B90F-591D82222FF4}"/>
          </ac:spMkLst>
        </pc:spChg>
        <pc:picChg chg="mod modCrop">
          <ac:chgData name="Robert Pontius" userId="a44f9639-9fbb-4e05-802c-407466ea6190" providerId="ADAL" clId="{A6A8C544-764E-4E9A-ABD2-E7989CC3A647}" dt="2025-03-30T09:52:08.456" v="1779" actId="1035"/>
          <ac:picMkLst>
            <pc:docMk/>
            <pc:sldMk cId="4153725473" sldId="2668"/>
            <ac:picMk id="5" creationId="{1B4A6B2F-2619-44F2-A466-CED4BA9DB0B8}"/>
          </ac:picMkLst>
        </pc:picChg>
        <pc:picChg chg="del">
          <ac:chgData name="Robert Pontius" userId="a44f9639-9fbb-4e05-802c-407466ea6190" providerId="ADAL" clId="{A6A8C544-764E-4E9A-ABD2-E7989CC3A647}" dt="2025-03-30T09:27:16.309" v="1156" actId="478"/>
          <ac:picMkLst>
            <pc:docMk/>
            <pc:sldMk cId="4153725473" sldId="2668"/>
            <ac:picMk id="6" creationId="{7E1BF6A8-7939-4A7B-84B6-02E5B4D3FE86}"/>
          </ac:picMkLst>
        </pc:picChg>
        <pc:picChg chg="add mod modCrop">
          <ac:chgData name="Robert Pontius" userId="a44f9639-9fbb-4e05-802c-407466ea6190" providerId="ADAL" clId="{A6A8C544-764E-4E9A-ABD2-E7989CC3A647}" dt="2025-03-30T09:52:08.456" v="1779" actId="1035"/>
          <ac:picMkLst>
            <pc:docMk/>
            <pc:sldMk cId="4153725473" sldId="2668"/>
            <ac:picMk id="7" creationId="{540E3AB4-53E2-487F-A787-856B23F5C487}"/>
          </ac:picMkLst>
        </pc:picChg>
        <pc:picChg chg="add mod modCrop">
          <ac:chgData name="Robert Pontius" userId="a44f9639-9fbb-4e05-802c-407466ea6190" providerId="ADAL" clId="{A6A8C544-764E-4E9A-ABD2-E7989CC3A647}" dt="2025-03-30T09:53:05.024" v="2073" actId="1037"/>
          <ac:picMkLst>
            <pc:docMk/>
            <pc:sldMk cId="4153725473" sldId="2668"/>
            <ac:picMk id="8" creationId="{97FD37F1-D7D0-47AC-A135-6F389EAFFFC3}"/>
          </ac:picMkLst>
        </pc:picChg>
      </pc:sldChg>
      <pc:sldChg chg="modSp add mod">
        <pc:chgData name="Robert Pontius" userId="a44f9639-9fbb-4e05-802c-407466ea6190" providerId="ADAL" clId="{A6A8C544-764E-4E9A-ABD2-E7989CC3A647}" dt="2025-04-10T10:14:54.228" v="2414" actId="20577"/>
        <pc:sldMkLst>
          <pc:docMk/>
          <pc:sldMk cId="1643766014" sldId="2669"/>
        </pc:sldMkLst>
        <pc:spChg chg="mod">
          <ac:chgData name="Robert Pontius" userId="a44f9639-9fbb-4e05-802c-407466ea6190" providerId="ADAL" clId="{A6A8C544-764E-4E9A-ABD2-E7989CC3A647}" dt="2025-03-30T10:21:16.059" v="2369" actId="255"/>
          <ac:spMkLst>
            <pc:docMk/>
            <pc:sldMk cId="1643766014" sldId="2669"/>
            <ac:spMk id="2" creationId="{ECC85FDB-BCC8-4CF9-AD60-6563087387C6}"/>
          </ac:spMkLst>
        </pc:spChg>
        <pc:spChg chg="mod">
          <ac:chgData name="Robert Pontius" userId="a44f9639-9fbb-4e05-802c-407466ea6190" providerId="ADAL" clId="{A6A8C544-764E-4E9A-ABD2-E7989CC3A647}" dt="2025-04-10T10:14:54.228" v="2414" actId="20577"/>
          <ac:spMkLst>
            <pc:docMk/>
            <pc:sldMk cId="1643766014" sldId="2669"/>
            <ac:spMk id="5" creationId="{9C350643-845F-4B5C-91F0-B8010F40CDA3}"/>
          </ac:spMkLst>
        </pc:spChg>
      </pc:sldChg>
      <pc:sldMasterChg chg="delSldLayout">
        <pc:chgData name="Robert Pontius" userId="a44f9639-9fbb-4e05-802c-407466ea6190" providerId="ADAL" clId="{A6A8C544-764E-4E9A-ABD2-E7989CC3A647}" dt="2025-03-30T09:10:16.909" v="980" actId="47"/>
        <pc:sldMasterMkLst>
          <pc:docMk/>
          <pc:sldMasterMk cId="0" sldId="2147483648"/>
        </pc:sldMasterMkLst>
        <pc:sldLayoutChg chg="del">
          <pc:chgData name="Robert Pontius" userId="a44f9639-9fbb-4e05-802c-407466ea6190" providerId="ADAL" clId="{A6A8C544-764E-4E9A-ABD2-E7989CC3A647}" dt="2025-03-30T08:35:36.036" v="367" actId="2696"/>
          <pc:sldLayoutMkLst>
            <pc:docMk/>
            <pc:sldMasterMk cId="0" sldId="2147483648"/>
            <pc:sldLayoutMk cId="0" sldId="2147483657"/>
          </pc:sldLayoutMkLst>
        </pc:sldLayoutChg>
        <pc:sldLayoutChg chg="del">
          <pc:chgData name="Robert Pontius" userId="a44f9639-9fbb-4e05-802c-407466ea6190" providerId="ADAL" clId="{A6A8C544-764E-4E9A-ABD2-E7989CC3A647}" dt="2025-03-30T09:10:16.909" v="980" actId="47"/>
          <pc:sldLayoutMkLst>
            <pc:docMk/>
            <pc:sldMasterMk cId="0" sldId="2147483648"/>
            <pc:sldLayoutMk cId="4221088956" sldId="2147483679"/>
          </pc:sldLayoutMkLst>
        </pc:sldLayoutChg>
      </pc:sldMasterChg>
      <pc:sldMasterChg chg="del delSldLayout">
        <pc:chgData name="Robert Pontius" userId="a44f9639-9fbb-4e05-802c-407466ea6190" providerId="ADAL" clId="{A6A8C544-764E-4E9A-ABD2-E7989CC3A647}" dt="2025-03-30T08:37:50.354" v="373" actId="47"/>
        <pc:sldMasterMkLst>
          <pc:docMk/>
          <pc:sldMasterMk cId="533585707" sldId="2147483661"/>
        </pc:sldMasterMkLst>
        <pc:sldLayoutChg chg="del">
          <pc:chgData name="Robert Pontius" userId="a44f9639-9fbb-4e05-802c-407466ea6190" providerId="ADAL" clId="{A6A8C544-764E-4E9A-ABD2-E7989CC3A647}" dt="2025-03-30T08:37:50.354" v="373" actId="47"/>
          <pc:sldLayoutMkLst>
            <pc:docMk/>
            <pc:sldMasterMk cId="533585707" sldId="2147483661"/>
            <pc:sldLayoutMk cId="3064275086" sldId="2147483662"/>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997885131" sldId="2147483663"/>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482591728" sldId="2147483664"/>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1687763187" sldId="2147483665"/>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157192713" sldId="2147483666"/>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2704596369" sldId="2147483667"/>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2685586029" sldId="2147483668"/>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738630679" sldId="2147483669"/>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4207249478" sldId="2147483670"/>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842008750" sldId="2147483671"/>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1578945423" sldId="2147483672"/>
          </pc:sldLayoutMkLst>
        </pc:sldLayoutChg>
      </pc:sldMasterChg>
    </pc:docChg>
  </pc:docChgLst>
  <pc:docChgLst>
    <pc:chgData name="Robert Pontius" userId="a44f9639-9fbb-4e05-802c-407466ea6190" providerId="ADAL" clId="{1F1606A9-1601-4FDA-ADF8-C37564993E3D}"/>
    <pc:docChg chg="custSel modSld">
      <pc:chgData name="Robert Pontius" userId="a44f9639-9fbb-4e05-802c-407466ea6190" providerId="ADAL" clId="{1F1606A9-1601-4FDA-ADF8-C37564993E3D}" dt="2025-04-29T09:48:57.849" v="24" actId="20577"/>
      <pc:docMkLst>
        <pc:docMk/>
      </pc:docMkLst>
      <pc:sldChg chg="delSp modSp mod">
        <pc:chgData name="Robert Pontius" userId="a44f9639-9fbb-4e05-802c-407466ea6190" providerId="ADAL" clId="{1F1606A9-1601-4FDA-ADF8-C37564993E3D}" dt="2025-04-29T09:48:57.849" v="24" actId="20577"/>
        <pc:sldMkLst>
          <pc:docMk/>
          <pc:sldMk cId="2108769032" sldId="896"/>
        </pc:sldMkLst>
        <pc:spChg chg="mod">
          <ac:chgData name="Robert Pontius" userId="a44f9639-9fbb-4e05-802c-407466ea6190" providerId="ADAL" clId="{1F1606A9-1601-4FDA-ADF8-C37564993E3D}" dt="2025-04-29T09:48:25.801" v="12" actId="1036"/>
          <ac:spMkLst>
            <pc:docMk/>
            <pc:sldMk cId="2108769032" sldId="896"/>
            <ac:spMk id="2" creationId="{00000000-0000-0000-0000-000000000000}"/>
          </ac:spMkLst>
        </pc:spChg>
        <pc:spChg chg="mod">
          <ac:chgData name="Robert Pontius" userId="a44f9639-9fbb-4e05-802c-407466ea6190" providerId="ADAL" clId="{1F1606A9-1601-4FDA-ADF8-C37564993E3D}" dt="2025-04-29T09:48:57.849" v="24" actId="20577"/>
          <ac:spMkLst>
            <pc:docMk/>
            <pc:sldMk cId="2108769032" sldId="896"/>
            <ac:spMk id="3" creationId="{00000000-0000-0000-0000-000000000000}"/>
          </ac:spMkLst>
        </pc:spChg>
        <pc:picChg chg="del">
          <ac:chgData name="Robert Pontius" userId="a44f9639-9fbb-4e05-802c-407466ea6190" providerId="ADAL" clId="{1F1606A9-1601-4FDA-ADF8-C37564993E3D}" dt="2025-04-29T09:48:39.091" v="22" actId="478"/>
          <ac:picMkLst>
            <pc:docMk/>
            <pc:sldMk cId="2108769032" sldId="896"/>
            <ac:picMk id="12" creationId="{9CE5A87D-FA30-4FC6-94F5-E9FAF3C804BB}"/>
          </ac:picMkLst>
        </pc:picChg>
      </pc:sldChg>
    </pc:docChg>
  </pc:docChgLst>
  <pc:docChgLst>
    <pc:chgData name="Robert" userId="a44f9639-9fbb-4e05-802c-407466ea6190" providerId="ADAL" clId="{F4EE00EF-ABB5-4A03-A5E9-CF3F73A1BDE8}"/>
    <pc:docChg chg="custSel addSld modSld">
      <pc:chgData name="Robert" userId="a44f9639-9fbb-4e05-802c-407466ea6190" providerId="ADAL" clId="{F4EE00EF-ABB5-4A03-A5E9-CF3F73A1BDE8}" dt="2025-08-19T01:09:49.372" v="57" actId="20577"/>
      <pc:docMkLst>
        <pc:docMk/>
      </pc:docMkLst>
      <pc:sldChg chg="modSp mod">
        <pc:chgData name="Robert" userId="a44f9639-9fbb-4e05-802c-407466ea6190" providerId="ADAL" clId="{F4EE00EF-ABB5-4A03-A5E9-CF3F73A1BDE8}" dt="2025-08-19T01:05:17.952" v="3" actId="14100"/>
        <pc:sldMkLst>
          <pc:docMk/>
          <pc:sldMk cId="2108769032" sldId="896"/>
        </pc:sldMkLst>
        <pc:spChg chg="mod">
          <ac:chgData name="Robert" userId="a44f9639-9fbb-4e05-802c-407466ea6190" providerId="ADAL" clId="{F4EE00EF-ABB5-4A03-A5E9-CF3F73A1BDE8}" dt="2025-08-19T01:05:17.952" v="3" actId="14100"/>
          <ac:spMkLst>
            <pc:docMk/>
            <pc:sldMk cId="2108769032" sldId="896"/>
            <ac:spMk id="2" creationId="{00000000-0000-0000-0000-000000000000}"/>
          </ac:spMkLst>
        </pc:spChg>
      </pc:sldChg>
      <pc:sldChg chg="delSp modSp mod">
        <pc:chgData name="Robert" userId="a44f9639-9fbb-4e05-802c-407466ea6190" providerId="ADAL" clId="{F4EE00EF-ABB5-4A03-A5E9-CF3F73A1BDE8}" dt="2025-08-19T01:09:49.372" v="57" actId="20577"/>
        <pc:sldMkLst>
          <pc:docMk/>
          <pc:sldMk cId="379409416" sldId="2455"/>
        </pc:sldMkLst>
        <pc:spChg chg="mod">
          <ac:chgData name="Robert" userId="a44f9639-9fbb-4e05-802c-407466ea6190" providerId="ADAL" clId="{F4EE00EF-ABB5-4A03-A5E9-CF3F73A1BDE8}" dt="2025-08-19T01:08:44.983" v="44" actId="20577"/>
          <ac:spMkLst>
            <pc:docMk/>
            <pc:sldMk cId="379409416" sldId="2455"/>
            <ac:spMk id="2" creationId="{DBA46C51-EE01-406C-8C7C-A28DE87ACE08}"/>
          </ac:spMkLst>
        </pc:spChg>
        <pc:spChg chg="mod">
          <ac:chgData name="Robert" userId="a44f9639-9fbb-4e05-802c-407466ea6190" providerId="ADAL" clId="{F4EE00EF-ABB5-4A03-A5E9-CF3F73A1BDE8}" dt="2025-08-19T01:09:49.372" v="57" actId="20577"/>
          <ac:spMkLst>
            <pc:docMk/>
            <pc:sldMk cId="379409416" sldId="2455"/>
            <ac:spMk id="4" creationId="{ACED5066-E81D-428A-9036-FE4DFD9B243F}"/>
          </ac:spMkLst>
        </pc:spChg>
        <pc:spChg chg="del">
          <ac:chgData name="Robert" userId="a44f9639-9fbb-4e05-802c-407466ea6190" providerId="ADAL" clId="{F4EE00EF-ABB5-4A03-A5E9-CF3F73A1BDE8}" dt="2025-08-19T01:08:52.781" v="46" actId="478"/>
          <ac:spMkLst>
            <pc:docMk/>
            <pc:sldMk cId="379409416" sldId="2455"/>
            <ac:spMk id="5" creationId="{1FB79453-B474-47D0-B738-8BC767A950DC}"/>
          </ac:spMkLst>
        </pc:spChg>
        <pc:picChg chg="del">
          <ac:chgData name="Robert" userId="a44f9639-9fbb-4e05-802c-407466ea6190" providerId="ADAL" clId="{F4EE00EF-ABB5-4A03-A5E9-CF3F73A1BDE8}" dt="2025-08-19T01:08:48.105" v="45" actId="478"/>
          <ac:picMkLst>
            <pc:docMk/>
            <pc:sldMk cId="379409416" sldId="2455"/>
            <ac:picMk id="6" creationId="{37F9969C-1A1B-41F4-94F5-A5EB97B37FDD}"/>
          </ac:picMkLst>
        </pc:picChg>
      </pc:sldChg>
      <pc:sldChg chg="add">
        <pc:chgData name="Robert" userId="a44f9639-9fbb-4e05-802c-407466ea6190" providerId="ADAL" clId="{F4EE00EF-ABB5-4A03-A5E9-CF3F73A1BDE8}" dt="2025-08-19T01:08:29.920" v="4"/>
        <pc:sldMkLst>
          <pc:docMk/>
          <pc:sldMk cId="3201731946" sldId="26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33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60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9724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57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D20EC29-38AA-4B4B-A849-4A3D8B2AE6C9}" type="datetime1">
              <a:rPr lang="en-US" smtClean="0"/>
              <a:t>8/30/2025</a:t>
            </a:fld>
            <a:endParaRPr/>
          </a:p>
        </p:txBody>
      </p:sp>
      <p:sp>
        <p:nvSpPr>
          <p:cNvPr id="19" name="Google Shape;1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D9041016-1EA8-47E2-8317-E19151A85DED}" type="datetime1">
              <a:rPr lang="en-US" smtClean="0"/>
              <a:t>8/30/2025</a:t>
            </a:fld>
            <a:endParaRPr/>
          </a:p>
        </p:txBody>
      </p:sp>
      <p:sp>
        <p:nvSpPr>
          <p:cNvPr id="82" name="Google Shape;82;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DCE648-9B5B-47B6-906C-44864EAA395D}"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29484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3E75BF-92D0-4632-9F18-938EA437D06A}"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3679138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30BD9F-B853-4907-8C69-135585281816}"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2171155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A74BFC-F1DA-424E-ACF0-161B50B30A26}" type="datetime1">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292763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EB1E01-7D5B-48D5-A5E4-D92E772E0F93}" type="datetime1">
              <a:rPr lang="en-US" smtClean="0"/>
              <a:t>8/30/2025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513913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E8ABC5-785F-4B5B-868F-E499F3350D5D}" type="datetime1">
              <a:rPr lang="en-US" smtClean="0"/>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282306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B5882-A2CF-4382-8238-357FA065D116}" type="datetime1">
              <a:rPr lang="en-US" smtClean="0"/>
              <a:t>8/30/2025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781499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A51F4-236A-4339-9A1B-CE92CA9B319A}" type="datetime1">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3939343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4E3E84-FAD1-409A-BCE4-C35A410AB6D1}" type="datetime1">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138676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94C5B0F-C650-4B1C-921F-9E9EFB6B5852}" type="datetime1">
              <a:rPr lang="en-US" smtClean="0"/>
              <a:t>8/30/2025</a:t>
            </a:fld>
            <a:endParaRPr/>
          </a:p>
        </p:txBody>
      </p:sp>
      <p:sp>
        <p:nvSpPr>
          <p:cNvPr id="25" name="Google Shape;25;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B16BB-BC84-4BF7-9700-F9D60C960D06}"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29756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6DEAE-8B1C-4F37-9F3A-324CD03B8EB4}" type="datetime1">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2850375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F780CFA-12D8-4D20-B1D5-A0C15AD6F1D7}" type="datetime1">
              <a:rPr lang="en-US" smtClean="0"/>
              <a:t>8/30/2025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6A953-1B63-46DF-89F2-479CF38B8D3F}" type="slidenum">
              <a:rPr lang="en-US"/>
              <a:pPr>
                <a:defRPr/>
              </a:pPr>
              <a:t>‹#›</a:t>
            </a:fld>
            <a:endParaRPr lang="en-US"/>
          </a:p>
        </p:txBody>
      </p:sp>
    </p:spTree>
    <p:extLst>
      <p:ext uri="{BB962C8B-B14F-4D97-AF65-F5344CB8AC3E}">
        <p14:creationId xmlns:p14="http://schemas.microsoft.com/office/powerpoint/2010/main" val="373679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020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B660830-2754-4A6C-BF29-83E53D1C3BF1}" type="datetime1">
              <a:rPr lang="en-US" smtClean="0"/>
              <a:t>8/30/2025</a:t>
            </a:fld>
            <a:endParaRPr/>
          </a:p>
        </p:txBody>
      </p:sp>
      <p:sp>
        <p:nvSpPr>
          <p:cNvPr id="29" name="Google Shape;29;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9C2C6AB0-4715-4EA1-9877-08F3D84D4F54}" type="datetime1">
              <a:rPr lang="en-US" smtClean="0"/>
              <a:t>8/30/2025</a:t>
            </a:fld>
            <a:endParaRPr/>
          </a:p>
        </p:txBody>
      </p:sp>
      <p:sp>
        <p:nvSpPr>
          <p:cNvPr id="35" name="Google Shape;35;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586E96A3-66AB-4DB2-8711-0C6A6979CEB0}" type="datetime1">
              <a:rPr lang="en-US" smtClean="0"/>
              <a:t>8/30/2025</a:t>
            </a:fld>
            <a:endParaRPr/>
          </a:p>
        </p:txBody>
      </p:sp>
      <p:sp>
        <p:nvSpPr>
          <p:cNvPr id="42" name="Google Shape;4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8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3CF556F-E485-4C69-8D52-9011EA408E3D}" type="datetime1">
              <a:rPr lang="en-US" smtClean="0"/>
              <a:t>8/30/2025</a:t>
            </a:fld>
            <a:endParaRPr/>
          </a:p>
        </p:txBody>
      </p:sp>
      <p:sp>
        <p:nvSpPr>
          <p:cNvPr id="51" name="Google Shape;5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03788E6C-9C8C-43A8-94C3-69717AD27585}" type="datetime1">
              <a:rPr lang="en-US" smtClean="0"/>
              <a:t>8/30/2025</a:t>
            </a:fld>
            <a:endParaRPr/>
          </a:p>
        </p:txBody>
      </p:sp>
      <p:sp>
        <p:nvSpPr>
          <p:cNvPr id="56" name="Google Shape;5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6017C35-13C0-453D-9B1D-2C37D05B1C39}" type="datetime1">
              <a:rPr lang="en-US" smtClean="0"/>
              <a:t>8/30/2025</a:t>
            </a:fld>
            <a:endParaRPr/>
          </a:p>
        </p:txBody>
      </p:sp>
      <p:sp>
        <p:nvSpPr>
          <p:cNvPr id="63" name="Google Shape;6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CCCA9AA-3648-4097-B710-651F533C2409}" type="datetime1">
              <a:rPr lang="en-US" smtClean="0"/>
              <a:t>8/30/2025</a:t>
            </a:fld>
            <a:endParaRPr/>
          </a:p>
        </p:txBody>
      </p:sp>
      <p:sp>
        <p:nvSpPr>
          <p:cNvPr id="76" name="Google Shape;76;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484E1879-E94D-4A52-A9D5-0503C4462934}" type="datetime1">
              <a:rPr lang="en-US" smtClean="0"/>
              <a:t>8/30/2025</a:t>
            </a:fld>
            <a:endParaRPr/>
          </a:p>
        </p:txBody>
      </p:sp>
      <p:sp>
        <p:nvSpPr>
          <p:cNvPr id="13" name="Google Shape;1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2EAD9-FC9B-46EE-BF25-95963AD87B38}" type="datetime1">
              <a:rPr lang="en-US" smtClean="0"/>
              <a:t>8/30/2025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1B253-B935-45ED-9476-156C42DB80D2}" type="slidenum">
              <a:rPr lang="en-US" smtClean="0"/>
              <a:t>‹#›</a:t>
            </a:fld>
            <a:endParaRPr lang="en-US"/>
          </a:p>
        </p:txBody>
      </p:sp>
    </p:spTree>
    <p:extLst>
      <p:ext uri="{BB962C8B-B14F-4D97-AF65-F5344CB8AC3E}">
        <p14:creationId xmlns:p14="http://schemas.microsoft.com/office/powerpoint/2010/main" val="304855321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rpontius@clarku.edu" TargetMode="External"/><Relationship Id="rId7" Type="http://schemas.openxmlformats.org/officeDocument/2006/relationships/image" Target="../media/image4.png"/><Relationship Id="rId2" Type="http://schemas.openxmlformats.org/officeDocument/2006/relationships/hyperlink" Target="https://wordpress.clarku.edu/rpontius/" TargetMode="Externa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jpg"/><Relationship Id="rId5" Type="http://schemas.openxmlformats.org/officeDocument/2006/relationships/image" Target="../media/image2.png"/><Relationship Id="rId10" Type="http://schemas.openxmlformats.org/officeDocument/2006/relationships/image" Target="../media/image7.tiff"/><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tandfonline.com/doi/full/10.1080/13658816.2025.2469830" TargetMode="External"/><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s://www.tandfonline.com/doi/abs/10.1080/01431161.2011.552923" TargetMode="Externa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hyperlink" Target="https://nam10.safelinks.protection.outlook.com/?url=https%3A%2F%2Fdoi.org%2F10.1016%2Fj.ijdrr.2020.101928&amp;data=05%7C01%7Crpontius%40clarku.edu%7Ca2a4eb4740bf4d1939cd08db115668be%7Cb5b2263d68aa453eb972aa1421410f80%7C0%7C0%7C638122835063072599%7CUnknown%7CTWFpbGZsb3d8eyJWIjoiMC4wLjAwMDAiLCJQIjoiV2luMzIiLCJBTiI6Ik1haWwiLCJXVCI6Mn0%3D%7C3000%7C%7C%7C&amp;sdata=xeRTefvX1OReNPowr0PFVP7c9SOn0koDm4tMy7zzOZA%3D&amp;reserved=0"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oi.org/10.1080/15481603.2024.240948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tiff"/><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tiff"/><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80/17538947.2025.2528604" TargetMode="External"/><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mdpi.com/2220-9964/14/4/134"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mdpi.com/2073-445X/12/7/1471"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doi.org/10.1007/s10980-025-02120-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doi.org/10.1080/17538947.2025.2528604" TargetMode="External"/><Relationship Id="rId3" Type="http://schemas.openxmlformats.org/officeDocument/2006/relationships/hyperlink" Target="https://www.mdpi.com/2220-9964/14/4/134" TargetMode="External"/><Relationship Id="rId7" Type="http://schemas.openxmlformats.org/officeDocument/2006/relationships/hyperlink" Target="https://www.mdpi.com/2073-445X/12/7/1471" TargetMode="External"/><Relationship Id="rId2" Type="http://schemas.openxmlformats.org/officeDocument/2006/relationships/hyperlink" Target="https://doi.org/10.1080/15481603.2024.2409484" TargetMode="External"/><Relationship Id="rId1" Type="http://schemas.openxmlformats.org/officeDocument/2006/relationships/slideLayout" Target="../slideLayouts/slideLayout12.xml"/><Relationship Id="rId6" Type="http://schemas.openxmlformats.org/officeDocument/2006/relationships/hyperlink" Target="https://www.tandfonline.com/doi/full/10.1080/24694452.2023.2232435" TargetMode="External"/><Relationship Id="rId5" Type="http://schemas.openxmlformats.org/officeDocument/2006/relationships/hyperlink" Target="https://www.mdpi.com/2073-445X/13/8/1177" TargetMode="External"/><Relationship Id="rId10" Type="http://schemas.openxmlformats.org/officeDocument/2006/relationships/hyperlink" Target="https://doi.org/10.1007/978-3-319-52522-8_8" TargetMode="External"/><Relationship Id="rId4" Type="http://schemas.openxmlformats.org/officeDocument/2006/relationships/hyperlink" Target="https://www.tandfonline.com/doi/full/10.1080/13658816.2025.2469830" TargetMode="External"/><Relationship Id="rId9" Type="http://schemas.openxmlformats.org/officeDocument/2006/relationships/hyperlink" Target="https://doi.org/10.1007/s10980-025-02120-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emf"/><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080/17538947.2025.2528604" TargetMode="External"/><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69262"/>
            <a:ext cx="12191999" cy="3987731"/>
          </a:xfrm>
        </p:spPr>
        <p:txBody>
          <a:bodyPr>
            <a:noAutofit/>
          </a:bodyPr>
          <a:lstStyle/>
          <a:p>
            <a:pPr>
              <a:lnSpc>
                <a:spcPct val="80000"/>
              </a:lnSpc>
            </a:pPr>
            <a:r>
              <a:rPr lang="en-US" sz="4000" dirty="0"/>
              <a:t>Robert </a:t>
            </a:r>
            <a:r>
              <a:rPr lang="en-US" sz="4000" dirty="0">
                <a:solidFill>
                  <a:srgbClr val="FF0000"/>
                </a:solidFill>
              </a:rPr>
              <a:t>Gil</a:t>
            </a:r>
            <a:r>
              <a:rPr lang="en-US" sz="4000" dirty="0"/>
              <a:t>more Pontius Jr</a:t>
            </a:r>
            <a:endParaRPr lang="en-US" sz="3200" dirty="0"/>
          </a:p>
          <a:p>
            <a:pPr>
              <a:lnSpc>
                <a:spcPct val="80000"/>
              </a:lnSpc>
            </a:pPr>
            <a:r>
              <a:rPr lang="en-US" dirty="0"/>
              <a:t>Dr. R Gil Pontius Jr is a Geography Professor at Clark University where he conducts research as an applied statistician and environmental scientist with expertise in GIS, modeling, and land change science.</a:t>
            </a:r>
          </a:p>
          <a:p>
            <a:pPr>
              <a:lnSpc>
                <a:spcPct val="80000"/>
              </a:lnSpc>
            </a:pPr>
            <a:r>
              <a:rPr lang="en-US" dirty="0"/>
              <a:t> </a:t>
            </a:r>
            <a:r>
              <a:rPr lang="en-US" sz="2800" dirty="0">
                <a:hlinkClick r:id="rId2"/>
              </a:rPr>
              <a:t>https://wordpress.clarku.edu/rpontius/</a:t>
            </a:r>
            <a:endParaRPr lang="en-US" sz="2800" dirty="0"/>
          </a:p>
          <a:p>
            <a:pPr>
              <a:lnSpc>
                <a:spcPct val="80000"/>
              </a:lnSpc>
            </a:pPr>
            <a:r>
              <a:rPr lang="en-US" sz="2800" dirty="0">
                <a:hlinkClick r:id="rId3"/>
              </a:rPr>
              <a:t>rpontius@clarku.edu</a:t>
            </a:r>
            <a:endParaRPr lang="en-US" sz="2800" dirty="0"/>
          </a:p>
          <a:p>
            <a:pPr>
              <a:lnSpc>
                <a:spcPct val="80000"/>
              </a:lnSpc>
            </a:pPr>
            <a:r>
              <a:rPr lang="en-US" sz="2800" dirty="0"/>
              <a:t>22 September 2025</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6707" y="4935733"/>
            <a:ext cx="2685360" cy="529619"/>
          </a:xfrm>
          <a:prstGeom prst="rect">
            <a:avLst/>
          </a:prstGeom>
        </p:spPr>
      </p:pic>
      <p:pic>
        <p:nvPicPr>
          <p:cNvPr id="4" name="Picture 1"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t="22468" b="11971"/>
          <a:stretch/>
        </p:blipFill>
        <p:spPr bwMode="auto">
          <a:xfrm>
            <a:off x="4825299" y="4304064"/>
            <a:ext cx="2142824" cy="84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372977"/>
            <a:ext cx="12192000" cy="514608"/>
          </a:xfrm>
        </p:spPr>
        <p:txBody>
          <a:bodyPr>
            <a:noAutofit/>
          </a:bodyPr>
          <a:lstStyle/>
          <a:p>
            <a:pPr marL="0" marR="0">
              <a:spcBef>
                <a:spcPts val="0"/>
              </a:spcBef>
              <a:spcAft>
                <a:spcPts val="0"/>
              </a:spcAft>
            </a:pPr>
            <a:r>
              <a:rPr lang="en-US" sz="3200" dirty="0">
                <a:solidFill>
                  <a:srgbClr val="222222"/>
                </a:solidFill>
                <a:effectLst/>
                <a:latin typeface="Arial" panose="020B0604020202020204" pitchFamily="34" charset="0"/>
                <a:ea typeface="Calibri" panose="020F0502020204030204" pitchFamily="34" charset="0"/>
              </a:rPr>
              <a:t>Evolution of methods and motivations in land change modeling</a:t>
            </a:r>
            <a:endParaRPr lang="en-US" sz="3200" dirty="0">
              <a:effectLst/>
              <a:latin typeface="Calibri" panose="020F0502020204030204" pitchFamily="34" charset="0"/>
              <a:ea typeface="Calibri" panose="020F0502020204030204" pitchFamily="34" charset="0"/>
            </a:endParaRPr>
          </a:p>
        </p:txBody>
      </p:sp>
      <p:sp>
        <p:nvSpPr>
          <p:cNvPr id="6" name="Slide Number Placeholder 5"/>
          <p:cNvSpPr>
            <a:spLocks noGrp="1"/>
          </p:cNvSpPr>
          <p:nvPr>
            <p:ph type="sldNum" sz="quarter" idx="12"/>
          </p:nvPr>
        </p:nvSpPr>
        <p:spPr/>
        <p:txBody>
          <a:bodyPr/>
          <a:lstStyle/>
          <a:p>
            <a:fld id="{9C31B253-B935-45ED-9476-156C42DB80D2}" type="slidenum">
              <a:rPr lang="en-US" smtClean="0"/>
              <a:t>1</a:t>
            </a:fld>
            <a:endParaRPr lang="en-US"/>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7604" b="22399"/>
          <a:stretch/>
        </p:blipFill>
        <p:spPr>
          <a:xfrm>
            <a:off x="9074217" y="5571472"/>
            <a:ext cx="2029733" cy="85820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705" y="5565919"/>
            <a:ext cx="2086249" cy="1183245"/>
          </a:xfrm>
          <a:prstGeom prst="rect">
            <a:avLst/>
          </a:prstGeom>
        </p:spPr>
      </p:pic>
      <p:pic>
        <p:nvPicPr>
          <p:cNvPr id="9" name="Picture 2" descr="mapbiomas-brasil-logo-horizontal-v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84" y="4591252"/>
            <a:ext cx="3790388" cy="8038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9"/>
          <a:srcRect l="5256" t="46873" r="2152" b="16461"/>
          <a:stretch/>
        </p:blipFill>
        <p:spPr>
          <a:xfrm>
            <a:off x="404439" y="3631903"/>
            <a:ext cx="2757076" cy="614136"/>
          </a:xfrm>
          <a:prstGeom prst="rect">
            <a:avLst/>
          </a:prstGeom>
        </p:spPr>
      </p:pic>
      <p:pic>
        <p:nvPicPr>
          <p:cNvPr id="14" name="Picture 13">
            <a:extLst>
              <a:ext uri="{FF2B5EF4-FFF2-40B4-BE49-F238E27FC236}">
                <a16:creationId xmlns:a16="http://schemas.microsoft.com/office/drawing/2014/main" id="{AD0B7734-8642-45D3-8473-A8C07701606F}"/>
              </a:ext>
            </a:extLst>
          </p:cNvPr>
          <p:cNvPicPr>
            <a:picLocks noChangeAspect="1"/>
          </p:cNvPicPr>
          <p:nvPr/>
        </p:nvPicPr>
        <p:blipFill>
          <a:blip r:embed="rId10"/>
          <a:stretch>
            <a:fillRect/>
          </a:stretch>
        </p:blipFill>
        <p:spPr>
          <a:xfrm>
            <a:off x="4522304" y="5357190"/>
            <a:ext cx="3001618" cy="1500809"/>
          </a:xfrm>
          <a:prstGeom prst="rect">
            <a:avLst/>
          </a:prstGeom>
        </p:spPr>
      </p:pic>
      <p:pic>
        <p:nvPicPr>
          <p:cNvPr id="12" name="Picture 11">
            <a:extLst>
              <a:ext uri="{FF2B5EF4-FFF2-40B4-BE49-F238E27FC236}">
                <a16:creationId xmlns:a16="http://schemas.microsoft.com/office/drawing/2014/main" id="{2BEDBC6F-AE78-4714-991F-EB85FFEDF00B}"/>
              </a:ext>
            </a:extLst>
          </p:cNvPr>
          <p:cNvPicPr>
            <a:picLocks noChangeAspect="1"/>
          </p:cNvPicPr>
          <p:nvPr/>
        </p:nvPicPr>
        <p:blipFill rotWithShape="1">
          <a:blip r:embed="rId11"/>
          <a:srcRect l="26815" r="55052" b="53370"/>
          <a:stretch/>
        </p:blipFill>
        <p:spPr>
          <a:xfrm>
            <a:off x="9861314" y="2252057"/>
            <a:ext cx="1492485" cy="2559031"/>
          </a:xfrm>
          <a:prstGeom prst="rect">
            <a:avLst/>
          </a:prstGeom>
        </p:spPr>
      </p:pic>
    </p:spTree>
    <p:extLst>
      <p:ext uri="{BB962C8B-B14F-4D97-AF65-F5344CB8AC3E}">
        <p14:creationId xmlns:p14="http://schemas.microsoft.com/office/powerpoint/2010/main" val="21087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from modelers</a:t>
            </a:r>
          </a:p>
        </p:txBody>
      </p:sp>
      <p:sp>
        <p:nvSpPr>
          <p:cNvPr id="3" name="Content Placeholder 2"/>
          <p:cNvSpPr>
            <a:spLocks noGrp="1"/>
          </p:cNvSpPr>
          <p:nvPr>
            <p:ph idx="1"/>
          </p:nvPr>
        </p:nvSpPr>
        <p:spPr/>
        <p:txBody>
          <a:bodyPr/>
          <a:lstStyle/>
          <a:p>
            <a:pPr marL="0" indent="0">
              <a:buNone/>
            </a:pPr>
            <a:r>
              <a:rPr lang="en-US" sz="2700" dirty="0">
                <a:solidFill>
                  <a:srgbClr val="FF0000"/>
                </a:solidFill>
              </a:rPr>
              <a:t>“Thank you for exposing this,</a:t>
            </a:r>
          </a:p>
          <a:p>
            <a:pPr marL="0" indent="0">
              <a:buNone/>
            </a:pPr>
            <a:r>
              <a:rPr lang="en-US" sz="2700" dirty="0">
                <a:solidFill>
                  <a:srgbClr val="FF0000"/>
                </a:solidFill>
              </a:rPr>
              <a:t>because now I can publish any results!”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819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74EA9-E70E-4684-ACE2-EFBC87C204F6}"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5282" name="Rectangle 2"/>
          <p:cNvSpPr>
            <a:spLocks noGrp="1" noChangeArrowheads="1"/>
          </p:cNvSpPr>
          <p:nvPr>
            <p:ph type="title"/>
          </p:nvPr>
        </p:nvSpPr>
        <p:spPr>
          <a:xfrm>
            <a:off x="1981200" y="152400"/>
            <a:ext cx="8229600" cy="1143000"/>
          </a:xfrm>
        </p:spPr>
        <p:txBody>
          <a:bodyPr/>
          <a:lstStyle/>
          <a:p>
            <a:r>
              <a:rPr lang="en-US" altLang="en-US"/>
              <a:t>Flows of information in research</a:t>
            </a:r>
          </a:p>
        </p:txBody>
      </p:sp>
      <p:sp>
        <p:nvSpPr>
          <p:cNvPr id="225288" name="AutoShape 8"/>
          <p:cNvSpPr>
            <a:spLocks noChangeAspect="1" noChangeArrowheads="1"/>
          </p:cNvSpPr>
          <p:nvPr/>
        </p:nvSpPr>
        <p:spPr bwMode="auto">
          <a:xfrm>
            <a:off x="2743200" y="11430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292" name="Line 12"/>
          <p:cNvSpPr>
            <a:spLocks noChangeAspect="1" noChangeShapeType="1"/>
          </p:cNvSpPr>
          <p:nvPr/>
        </p:nvSpPr>
        <p:spPr bwMode="auto">
          <a:xfrm>
            <a:off x="4008439" y="2921001"/>
            <a:ext cx="1587" cy="4111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294" name="AutoShape 14"/>
          <p:cNvSpPr>
            <a:spLocks noChangeAspect="1" noChangeArrowheads="1"/>
          </p:cNvSpPr>
          <p:nvPr/>
        </p:nvSpPr>
        <p:spPr bwMode="auto">
          <a:xfrm>
            <a:off x="2892425" y="2192339"/>
            <a:ext cx="2235200" cy="820737"/>
          </a:xfrm>
          <a:prstGeom prst="diamond">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rPr>
              <a:t>Mapping</a:t>
            </a:r>
            <a:endParaRPr kumimoji="0" lang="en-US" altLang="en-US"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endParaRPr>
          </a:p>
        </p:txBody>
      </p:sp>
      <p:sp>
        <p:nvSpPr>
          <p:cNvPr id="225295" name="Line 15"/>
          <p:cNvSpPr>
            <a:spLocks noChangeAspect="1" noChangeShapeType="1"/>
          </p:cNvSpPr>
          <p:nvPr/>
        </p:nvSpPr>
        <p:spPr bwMode="auto">
          <a:xfrm>
            <a:off x="4008439" y="1803401"/>
            <a:ext cx="1587" cy="4111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298" name="Line 18"/>
          <p:cNvSpPr>
            <a:spLocks noChangeAspect="1" noChangeShapeType="1"/>
          </p:cNvSpPr>
          <p:nvPr/>
        </p:nvSpPr>
        <p:spPr bwMode="auto">
          <a:xfrm>
            <a:off x="4557714" y="3651250"/>
            <a:ext cx="409575" cy="15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02" name="AutoShape 22"/>
          <p:cNvSpPr>
            <a:spLocks noChangeAspect="1" noChangeArrowheads="1"/>
          </p:cNvSpPr>
          <p:nvPr/>
        </p:nvSpPr>
        <p:spPr bwMode="auto">
          <a:xfrm>
            <a:off x="7908925" y="1230314"/>
            <a:ext cx="1847850" cy="4929187"/>
          </a:xfrm>
          <a:prstGeom prst="smileyFace">
            <a:avLst>
              <a:gd name="adj" fmla="val 4653"/>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Modeler</a:t>
            </a:r>
            <a:endParaRPr kumimoji="0" lang="en-US" altLang="en-US"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endParaRPr>
          </a:p>
        </p:txBody>
      </p:sp>
      <p:sp>
        <p:nvSpPr>
          <p:cNvPr id="225303" name="Line 23"/>
          <p:cNvSpPr>
            <a:spLocks noChangeAspect="1" noChangeShapeType="1"/>
          </p:cNvSpPr>
          <p:nvPr/>
        </p:nvSpPr>
        <p:spPr bwMode="auto">
          <a:xfrm>
            <a:off x="7681913" y="3651250"/>
            <a:ext cx="227012" cy="15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05" name="AutoShape 25"/>
          <p:cNvSpPr>
            <a:spLocks noChangeAspect="1" noChangeArrowheads="1"/>
          </p:cNvSpPr>
          <p:nvPr/>
        </p:nvSpPr>
        <p:spPr bwMode="auto">
          <a:xfrm>
            <a:off x="4967289" y="3013075"/>
            <a:ext cx="2714625" cy="1277938"/>
          </a:xfrm>
          <a:prstGeom prst="diamond">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Data Measurement</a:t>
            </a:r>
            <a:endParaRPr kumimoji="0" lang="en-US" alt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07" name="Rectangle 27"/>
          <p:cNvSpPr>
            <a:spLocks noChangeAspect="1" noChangeArrowheads="1"/>
          </p:cNvSpPr>
          <p:nvPr/>
        </p:nvSpPr>
        <p:spPr bwMode="auto">
          <a:xfrm>
            <a:off x="3371851" y="3309939"/>
            <a:ext cx="1300163" cy="6619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Data</a:t>
            </a:r>
            <a:endParaRPr kumimoji="0" lang="en-US" alt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09" name="Rectangle 29"/>
          <p:cNvSpPr>
            <a:spLocks noChangeAspect="1" noChangeArrowheads="1"/>
          </p:cNvSpPr>
          <p:nvPr/>
        </p:nvSpPr>
        <p:spPr bwMode="auto">
          <a:xfrm>
            <a:off x="3371851" y="1257300"/>
            <a:ext cx="1300163" cy="6604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Landscape</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endParaRPr>
          </a:p>
        </p:txBody>
      </p:sp>
      <p:sp>
        <p:nvSpPr>
          <p:cNvPr id="16" name="TextBox 15">
            <a:extLst>
              <a:ext uri="{FF2B5EF4-FFF2-40B4-BE49-F238E27FC236}">
                <a16:creationId xmlns:a16="http://schemas.microsoft.com/office/drawing/2014/main" id="{A9849D97-2A84-43E0-A6B3-857A2D3CA663}"/>
              </a:ext>
            </a:extLst>
          </p:cNvPr>
          <p:cNvSpPr txBox="1"/>
          <p:nvPr/>
        </p:nvSpPr>
        <p:spPr>
          <a:xfrm>
            <a:off x="63060" y="6311963"/>
            <a:ext cx="11025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Pontius Jr et al. 2018. Lessons and Challenges in Land Change Modeling Derived from Synthesis of Cross-Case Comparisons. Chapter 8 in Martin Behnisch and Gotthard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Meine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(eds.) Trends in Spatial Analysis and Modelling.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Geotechnologies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the Environment 19: 143-164. Springer International Publishing: Cham, Germany.</a:t>
            </a:r>
          </a:p>
        </p:txBody>
      </p:sp>
    </p:spTree>
    <p:extLst>
      <p:ext uri="{BB962C8B-B14F-4D97-AF65-F5344CB8AC3E}">
        <p14:creationId xmlns:p14="http://schemas.microsoft.com/office/powerpoint/2010/main" val="4199040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7D261-199B-42DD-B0C3-B44BFD0C4579}"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5762" name="Rectangle 2"/>
          <p:cNvSpPr>
            <a:spLocks noGrp="1" noChangeArrowheads="1"/>
          </p:cNvSpPr>
          <p:nvPr>
            <p:ph type="title"/>
          </p:nvPr>
        </p:nvSpPr>
        <p:spPr>
          <a:xfrm>
            <a:off x="1981200" y="152400"/>
            <a:ext cx="8229600" cy="1143000"/>
          </a:xfrm>
        </p:spPr>
        <p:txBody>
          <a:bodyPr>
            <a:normAutofit fontScale="90000"/>
          </a:bodyPr>
          <a:lstStyle/>
          <a:p>
            <a:r>
              <a:rPr lang="en-US" altLang="en-US" dirty="0"/>
              <a:t>We should revise how we map and measure land change.</a:t>
            </a:r>
          </a:p>
        </p:txBody>
      </p:sp>
      <p:sp>
        <p:nvSpPr>
          <p:cNvPr id="245763" name="AutoShape 3"/>
          <p:cNvSpPr>
            <a:spLocks noChangeAspect="1" noChangeArrowheads="1"/>
          </p:cNvSpPr>
          <p:nvPr/>
        </p:nvSpPr>
        <p:spPr bwMode="auto">
          <a:xfrm>
            <a:off x="2743200" y="11430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64" name="Line 4"/>
          <p:cNvSpPr>
            <a:spLocks noChangeShapeType="1"/>
          </p:cNvSpPr>
          <p:nvPr/>
        </p:nvSpPr>
        <p:spPr bwMode="auto">
          <a:xfrm flipH="1" flipV="1">
            <a:off x="6324600" y="3008313"/>
            <a:ext cx="3132138" cy="381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65" name="Line 5"/>
          <p:cNvSpPr>
            <a:spLocks noChangeAspect="1" noChangeShapeType="1"/>
          </p:cNvSpPr>
          <p:nvPr/>
        </p:nvSpPr>
        <p:spPr bwMode="auto">
          <a:xfrm>
            <a:off x="4008439" y="2921001"/>
            <a:ext cx="1587" cy="4111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66" name="Line 6"/>
          <p:cNvSpPr>
            <a:spLocks noChangeAspect="1" noChangeShapeType="1"/>
          </p:cNvSpPr>
          <p:nvPr/>
        </p:nvSpPr>
        <p:spPr bwMode="auto">
          <a:xfrm flipH="1">
            <a:off x="5127625" y="2601914"/>
            <a:ext cx="3397250" cy="158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67" name="AutoShape 7"/>
          <p:cNvSpPr>
            <a:spLocks noChangeAspect="1" noChangeArrowheads="1"/>
          </p:cNvSpPr>
          <p:nvPr/>
        </p:nvSpPr>
        <p:spPr bwMode="auto">
          <a:xfrm>
            <a:off x="2892425" y="2192339"/>
            <a:ext cx="2235200" cy="820737"/>
          </a:xfrm>
          <a:prstGeom prst="diamond">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rPr>
              <a:t>Mapping</a:t>
            </a:r>
            <a:endParaRPr kumimoji="0" lang="en-US" altLang="en-US"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endParaRPr>
          </a:p>
        </p:txBody>
      </p:sp>
      <p:sp>
        <p:nvSpPr>
          <p:cNvPr id="245768" name="Line 8"/>
          <p:cNvSpPr>
            <a:spLocks noChangeAspect="1" noChangeShapeType="1"/>
          </p:cNvSpPr>
          <p:nvPr/>
        </p:nvSpPr>
        <p:spPr bwMode="auto">
          <a:xfrm>
            <a:off x="4008439" y="1803401"/>
            <a:ext cx="1587" cy="4111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69" name="Line 9"/>
          <p:cNvSpPr>
            <a:spLocks noChangeAspect="1" noChangeShapeType="1"/>
          </p:cNvSpPr>
          <p:nvPr/>
        </p:nvSpPr>
        <p:spPr bwMode="auto">
          <a:xfrm>
            <a:off x="4557714" y="3651250"/>
            <a:ext cx="409575" cy="15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70" name="AutoShape 10"/>
          <p:cNvSpPr>
            <a:spLocks noChangeAspect="1" noChangeArrowheads="1"/>
          </p:cNvSpPr>
          <p:nvPr/>
        </p:nvSpPr>
        <p:spPr bwMode="auto">
          <a:xfrm>
            <a:off x="7908925" y="1230314"/>
            <a:ext cx="1847850" cy="4929187"/>
          </a:xfrm>
          <a:prstGeom prst="smileyFace">
            <a:avLst>
              <a:gd name="adj" fmla="val 4653"/>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Modeler </a:t>
            </a:r>
            <a:r>
              <a:rPr kumimoji="0" lang="en-US" altLang="ko-KR"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rPr>
              <a:t>Learning</a:t>
            </a:r>
            <a:endParaRPr kumimoji="0" lang="en-US" altLang="en-US"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endParaRPr>
          </a:p>
        </p:txBody>
      </p:sp>
      <p:sp>
        <p:nvSpPr>
          <p:cNvPr id="245771" name="Line 11"/>
          <p:cNvSpPr>
            <a:spLocks noChangeAspect="1" noChangeShapeType="1"/>
          </p:cNvSpPr>
          <p:nvPr/>
        </p:nvSpPr>
        <p:spPr bwMode="auto">
          <a:xfrm>
            <a:off x="7681913" y="3651250"/>
            <a:ext cx="227012" cy="15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72" name="AutoShape 12"/>
          <p:cNvSpPr>
            <a:spLocks noChangeAspect="1" noChangeArrowheads="1"/>
          </p:cNvSpPr>
          <p:nvPr/>
        </p:nvSpPr>
        <p:spPr bwMode="auto">
          <a:xfrm>
            <a:off x="4967289" y="3013075"/>
            <a:ext cx="2714625" cy="1277938"/>
          </a:xfrm>
          <a:prstGeom prst="diamond">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Data Measurement</a:t>
            </a:r>
            <a:endParaRPr kumimoji="0" lang="en-US" alt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73" name="Rectangle 13"/>
          <p:cNvSpPr>
            <a:spLocks noChangeAspect="1" noChangeArrowheads="1"/>
          </p:cNvSpPr>
          <p:nvPr/>
        </p:nvSpPr>
        <p:spPr bwMode="auto">
          <a:xfrm>
            <a:off x="3371851" y="3309939"/>
            <a:ext cx="1300163" cy="6619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Data</a:t>
            </a:r>
            <a:endParaRPr kumimoji="0" lang="en-US" alt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74" name="Rectangle 14"/>
          <p:cNvSpPr>
            <a:spLocks noChangeAspect="1" noChangeArrowheads="1"/>
          </p:cNvSpPr>
          <p:nvPr/>
        </p:nvSpPr>
        <p:spPr bwMode="auto">
          <a:xfrm>
            <a:off x="3371851" y="1257300"/>
            <a:ext cx="1300163" cy="6604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Landscape</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endParaRPr>
          </a:p>
        </p:txBody>
      </p:sp>
      <p:sp>
        <p:nvSpPr>
          <p:cNvPr id="16" name="TextBox 15">
            <a:extLst>
              <a:ext uri="{FF2B5EF4-FFF2-40B4-BE49-F238E27FC236}">
                <a16:creationId xmlns:a16="http://schemas.microsoft.com/office/drawing/2014/main" id="{EB995E41-2D99-4477-84DA-F29F0E213814}"/>
              </a:ext>
            </a:extLst>
          </p:cNvPr>
          <p:cNvSpPr txBox="1"/>
          <p:nvPr/>
        </p:nvSpPr>
        <p:spPr>
          <a:xfrm>
            <a:off x="63060" y="6311963"/>
            <a:ext cx="11025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Pontius Jr et al. 2018. Lessons and Challenges in Land Change Modeling Derived from Synthesis of Cross-Case Comparisons. Chapter 8 in Martin Behnisch and Gotthard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Meine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(eds.) Trends in Spatial Analysis and Modelling.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Geotechnologies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the Environment 19: 143-164. Springer International Publishing: Cham, Germany.</a:t>
            </a:r>
          </a:p>
        </p:txBody>
      </p:sp>
    </p:spTree>
    <p:extLst>
      <p:ext uri="{BB962C8B-B14F-4D97-AF65-F5344CB8AC3E}">
        <p14:creationId xmlns:p14="http://schemas.microsoft.com/office/powerpoint/2010/main" val="340275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C35BF-FCD8-4EF1-A600-082EF2C679F3}"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4738" name="Rectangle 2"/>
          <p:cNvSpPr>
            <a:spLocks noGrp="1" noChangeArrowheads="1"/>
          </p:cNvSpPr>
          <p:nvPr>
            <p:ph type="title"/>
          </p:nvPr>
        </p:nvSpPr>
        <p:spPr>
          <a:xfrm>
            <a:off x="1981200" y="152400"/>
            <a:ext cx="8229600" cy="1143000"/>
          </a:xfrm>
        </p:spPr>
        <p:txBody>
          <a:bodyPr>
            <a:normAutofit fontScale="90000"/>
          </a:bodyPr>
          <a:lstStyle/>
          <a:p>
            <a:r>
              <a:rPr lang="en-US" altLang="en-US" dirty="0"/>
              <a:t>We should revise how we model and measure models.</a:t>
            </a:r>
          </a:p>
        </p:txBody>
      </p:sp>
      <p:grpSp>
        <p:nvGrpSpPr>
          <p:cNvPr id="244739" name="Group 3"/>
          <p:cNvGrpSpPr>
            <a:grpSpLocks noChangeAspect="1"/>
          </p:cNvGrpSpPr>
          <p:nvPr/>
        </p:nvGrpSpPr>
        <p:grpSpPr bwMode="auto">
          <a:xfrm>
            <a:off x="2743200" y="1143000"/>
            <a:ext cx="7162800" cy="5372100"/>
            <a:chOff x="1800" y="2352"/>
            <a:chExt cx="8640" cy="6480"/>
          </a:xfrm>
        </p:grpSpPr>
        <p:sp>
          <p:nvSpPr>
            <p:cNvPr id="244740" name="AutoShape 4"/>
            <p:cNvSpPr>
              <a:spLocks noChangeAspect="1" noChangeArrowheads="1"/>
            </p:cNvSpPr>
            <p:nvPr/>
          </p:nvSpPr>
          <p:spPr bwMode="auto">
            <a:xfrm>
              <a:off x="1800" y="2352"/>
              <a:ext cx="8640" cy="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4741" name="Group 5"/>
            <p:cNvGrpSpPr>
              <a:grpSpLocks/>
            </p:cNvGrpSpPr>
            <p:nvPr/>
          </p:nvGrpSpPr>
          <p:grpSpPr bwMode="auto">
            <a:xfrm>
              <a:off x="1980" y="2458"/>
              <a:ext cx="8280" cy="6194"/>
              <a:chOff x="1980" y="2502"/>
              <a:chExt cx="8280" cy="6194"/>
            </a:xfrm>
          </p:grpSpPr>
          <p:sp>
            <p:nvSpPr>
              <p:cNvPr id="244742" name="Line 6"/>
              <p:cNvSpPr>
                <a:spLocks noChangeShapeType="1"/>
              </p:cNvSpPr>
              <p:nvPr/>
            </p:nvSpPr>
            <p:spPr bwMode="auto">
              <a:xfrm flipH="1" flipV="1">
                <a:off x="6121" y="7167"/>
                <a:ext cx="3779" cy="4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43" name="Line 7"/>
              <p:cNvSpPr>
                <a:spLocks noChangeShapeType="1"/>
              </p:cNvSpPr>
              <p:nvPr/>
            </p:nvSpPr>
            <p:spPr bwMode="auto">
              <a:xfrm flipH="1" flipV="1">
                <a:off x="6120" y="4647"/>
                <a:ext cx="3779" cy="4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44" name="Line 8"/>
              <p:cNvSpPr>
                <a:spLocks noChangeAspect="1" noChangeShapeType="1"/>
              </p:cNvSpPr>
              <p:nvPr/>
            </p:nvSpPr>
            <p:spPr bwMode="auto">
              <a:xfrm>
                <a:off x="3327" y="4542"/>
                <a:ext cx="1" cy="49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45" name="Line 9"/>
              <p:cNvSpPr>
                <a:spLocks noChangeAspect="1" noChangeShapeType="1"/>
              </p:cNvSpPr>
              <p:nvPr/>
            </p:nvSpPr>
            <p:spPr bwMode="auto">
              <a:xfrm flipH="1">
                <a:off x="4676" y="4157"/>
                <a:ext cx="4098" cy="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46" name="AutoShape 10"/>
              <p:cNvSpPr>
                <a:spLocks noChangeAspect="1" noChangeArrowheads="1"/>
              </p:cNvSpPr>
              <p:nvPr/>
            </p:nvSpPr>
            <p:spPr bwMode="auto">
              <a:xfrm>
                <a:off x="1980" y="3662"/>
                <a:ext cx="2696" cy="990"/>
              </a:xfrm>
              <a:prstGeom prst="diamond">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rPr>
                  <a:t>Mapping</a:t>
                </a:r>
                <a:endParaRPr kumimoji="0" lang="en-US" altLang="en-US"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endParaRPr>
              </a:p>
            </p:txBody>
          </p:sp>
          <p:sp>
            <p:nvSpPr>
              <p:cNvPr id="244747" name="Line 11"/>
              <p:cNvSpPr>
                <a:spLocks noChangeAspect="1" noChangeShapeType="1"/>
              </p:cNvSpPr>
              <p:nvPr/>
            </p:nvSpPr>
            <p:spPr bwMode="auto">
              <a:xfrm>
                <a:off x="3327" y="3194"/>
                <a:ext cx="1" cy="49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48" name="Line 12"/>
              <p:cNvSpPr>
                <a:spLocks noChangeAspect="1" noChangeShapeType="1"/>
              </p:cNvSpPr>
              <p:nvPr/>
            </p:nvSpPr>
            <p:spPr bwMode="auto">
              <a:xfrm>
                <a:off x="3988" y="7926"/>
                <a:ext cx="495" cy="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49" name="Line 13"/>
              <p:cNvSpPr>
                <a:spLocks noChangeAspect="1" noChangeShapeType="1"/>
              </p:cNvSpPr>
              <p:nvPr/>
            </p:nvSpPr>
            <p:spPr bwMode="auto">
              <a:xfrm>
                <a:off x="3328" y="7045"/>
                <a:ext cx="1" cy="49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50" name="Line 14"/>
              <p:cNvSpPr>
                <a:spLocks noChangeAspect="1" noChangeShapeType="1"/>
              </p:cNvSpPr>
              <p:nvPr/>
            </p:nvSpPr>
            <p:spPr bwMode="auto">
              <a:xfrm>
                <a:off x="3988" y="5422"/>
                <a:ext cx="495" cy="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51" name="Line 15"/>
              <p:cNvSpPr>
                <a:spLocks noChangeAspect="1" noChangeShapeType="1"/>
              </p:cNvSpPr>
              <p:nvPr/>
            </p:nvSpPr>
            <p:spPr bwMode="auto">
              <a:xfrm>
                <a:off x="3328" y="5723"/>
                <a:ext cx="1" cy="49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52" name="Line 16"/>
              <p:cNvSpPr>
                <a:spLocks noChangeAspect="1" noChangeShapeType="1"/>
              </p:cNvSpPr>
              <p:nvPr/>
            </p:nvSpPr>
            <p:spPr bwMode="auto">
              <a:xfrm flipH="1">
                <a:off x="4676" y="6714"/>
                <a:ext cx="4098" cy="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53" name="AutoShape 17"/>
              <p:cNvSpPr>
                <a:spLocks noChangeAspect="1" noChangeArrowheads="1"/>
              </p:cNvSpPr>
              <p:nvPr/>
            </p:nvSpPr>
            <p:spPr bwMode="auto">
              <a:xfrm>
                <a:off x="1980" y="6218"/>
                <a:ext cx="2696" cy="991"/>
              </a:xfrm>
              <a:prstGeom prst="diamond">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rPr>
                  <a:t>Modeling</a:t>
                </a:r>
                <a:endParaRPr kumimoji="0" lang="en-US" altLang="en-US"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endParaRPr>
              </a:p>
            </p:txBody>
          </p:sp>
          <p:sp>
            <p:nvSpPr>
              <p:cNvPr id="244754" name="AutoShape 18"/>
              <p:cNvSpPr>
                <a:spLocks noChangeAspect="1" noChangeArrowheads="1"/>
              </p:cNvSpPr>
              <p:nvPr/>
            </p:nvSpPr>
            <p:spPr bwMode="auto">
              <a:xfrm>
                <a:off x="8032" y="2502"/>
                <a:ext cx="2228" cy="5946"/>
              </a:xfrm>
              <a:prstGeom prst="smileyFace">
                <a:avLst>
                  <a:gd name="adj" fmla="val 4653"/>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Modeler </a:t>
                </a:r>
                <a:r>
                  <a:rPr kumimoji="0" lang="en-US" altLang="ko-KR"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rPr>
                  <a:t>Learning</a:t>
                </a:r>
                <a:endParaRPr kumimoji="0" lang="en-US" altLang="en-US" sz="1600" b="1" i="0" u="none" strike="noStrike" kern="1200" cap="none" spc="0" normalizeH="0" baseline="0" noProof="0">
                  <a:ln>
                    <a:noFill/>
                  </a:ln>
                  <a:solidFill>
                    <a:srgbClr val="FF0000"/>
                  </a:solidFill>
                  <a:effectLst/>
                  <a:uLnTx/>
                  <a:uFillTx/>
                  <a:latin typeface="Times New Roman" panose="02020603050405020304" pitchFamily="18" charset="0"/>
                  <a:ea typeface="Batang" panose="02030600000101010101" pitchFamily="18" charset="-127"/>
                  <a:cs typeface="+mn-cs"/>
                </a:endParaRPr>
              </a:p>
            </p:txBody>
          </p:sp>
          <p:sp>
            <p:nvSpPr>
              <p:cNvPr id="244755" name="Line 19"/>
              <p:cNvSpPr>
                <a:spLocks noChangeAspect="1" noChangeShapeType="1"/>
              </p:cNvSpPr>
              <p:nvPr/>
            </p:nvSpPr>
            <p:spPr bwMode="auto">
              <a:xfrm>
                <a:off x="7757" y="5422"/>
                <a:ext cx="275" cy="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56" name="Line 20"/>
              <p:cNvSpPr>
                <a:spLocks noChangeAspect="1" noChangeShapeType="1"/>
              </p:cNvSpPr>
              <p:nvPr/>
            </p:nvSpPr>
            <p:spPr bwMode="auto">
              <a:xfrm>
                <a:off x="7564" y="7926"/>
                <a:ext cx="963" cy="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57" name="AutoShape 21"/>
              <p:cNvSpPr>
                <a:spLocks noChangeAspect="1" noChangeArrowheads="1"/>
              </p:cNvSpPr>
              <p:nvPr/>
            </p:nvSpPr>
            <p:spPr bwMode="auto">
              <a:xfrm>
                <a:off x="4483" y="4652"/>
                <a:ext cx="3274" cy="1541"/>
              </a:xfrm>
              <a:prstGeom prst="diamond">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Data Measurement</a:t>
                </a:r>
                <a:endParaRPr kumimoji="0" lang="en-US" alt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58" name="AutoShape 22"/>
              <p:cNvSpPr>
                <a:spLocks noChangeAspect="1" noChangeArrowheads="1"/>
              </p:cNvSpPr>
              <p:nvPr/>
            </p:nvSpPr>
            <p:spPr bwMode="auto">
              <a:xfrm>
                <a:off x="4483" y="7156"/>
                <a:ext cx="3274" cy="1540"/>
              </a:xfrm>
              <a:prstGeom prst="diamond">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Model Output Measurement</a:t>
                </a:r>
                <a:endParaRPr kumimoji="0" lang="en-US" alt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59" name="Rectangle 23"/>
              <p:cNvSpPr>
                <a:spLocks noChangeAspect="1" noChangeArrowheads="1"/>
              </p:cNvSpPr>
              <p:nvPr/>
            </p:nvSpPr>
            <p:spPr bwMode="auto">
              <a:xfrm>
                <a:off x="2558" y="5010"/>
                <a:ext cx="1568" cy="79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Data</a:t>
                </a:r>
                <a:endParaRPr kumimoji="0" lang="en-US" alt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60" name="Rectangle 24"/>
              <p:cNvSpPr>
                <a:spLocks noChangeAspect="1" noChangeArrowheads="1"/>
              </p:cNvSpPr>
              <p:nvPr/>
            </p:nvSpPr>
            <p:spPr bwMode="auto">
              <a:xfrm>
                <a:off x="2530" y="7513"/>
                <a:ext cx="1568" cy="79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Model Output</a:t>
                </a:r>
                <a:endParaRPr kumimoji="0" lang="en-US" alt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61" name="Rectangle 25"/>
              <p:cNvSpPr>
                <a:spLocks noChangeAspect="1" noChangeArrowheads="1"/>
              </p:cNvSpPr>
              <p:nvPr/>
            </p:nvSpPr>
            <p:spPr bwMode="auto">
              <a:xfrm>
                <a:off x="2558" y="2534"/>
                <a:ext cx="1568" cy="79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rPr>
                  <a:t>Landscape</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Batang" panose="02030600000101010101" pitchFamily="18" charset="-127"/>
                  <a:cs typeface="+mn-cs"/>
                </a:endParaRPr>
              </a:p>
            </p:txBody>
          </p:sp>
        </p:grpSp>
      </p:grpSp>
      <p:sp>
        <p:nvSpPr>
          <p:cNvPr id="27" name="TextBox 26">
            <a:extLst>
              <a:ext uri="{FF2B5EF4-FFF2-40B4-BE49-F238E27FC236}">
                <a16:creationId xmlns:a16="http://schemas.microsoft.com/office/drawing/2014/main" id="{FDBC892C-2083-42C0-9A91-50D990451BEB}"/>
              </a:ext>
            </a:extLst>
          </p:cNvPr>
          <p:cNvSpPr txBox="1"/>
          <p:nvPr/>
        </p:nvSpPr>
        <p:spPr>
          <a:xfrm>
            <a:off x="63060" y="6311963"/>
            <a:ext cx="11025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Pontius Jr et al. 2018. Lessons and Challenges in Land Change Modeling Derived from Synthesis of Cross-Case Comparisons. Chapter 8 in Martin Behnisch and Gotthard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Meine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(eds.) Trends in Spatial Analysis and Modelling.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Geotechnologies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the Environment 19: 143-164. Springer International Publishing: Cham, Germany.</a:t>
            </a:r>
          </a:p>
        </p:txBody>
      </p:sp>
    </p:spTree>
    <p:extLst>
      <p:ext uri="{BB962C8B-B14F-4D97-AF65-F5344CB8AC3E}">
        <p14:creationId xmlns:p14="http://schemas.microsoft.com/office/powerpoint/2010/main" val="99961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Pontius learned that:</a:t>
            </a:r>
          </a:p>
        </p:txBody>
      </p:sp>
      <p:sp>
        <p:nvSpPr>
          <p:cNvPr id="3" name="Content Placeholder 2"/>
          <p:cNvSpPr>
            <a:spLocks noGrp="1"/>
          </p:cNvSpPr>
          <p:nvPr>
            <p:ph idx="1"/>
          </p:nvPr>
        </p:nvSpPr>
        <p:spPr>
          <a:xfrm>
            <a:off x="838200" y="1524001"/>
            <a:ext cx="10933386" cy="4652962"/>
          </a:xfrm>
        </p:spPr>
        <p:txBody>
          <a:bodyPr>
            <a:normAutofit/>
          </a:bodyPr>
          <a:lstStyle/>
          <a:p>
            <a:pPr marL="0" indent="0">
              <a:buNone/>
            </a:pPr>
            <a:r>
              <a:rPr lang="en-US" sz="4000" dirty="0"/>
              <a:t>We should improve the metrics that we were using.</a:t>
            </a:r>
            <a:endParaRPr lang="en-US" sz="27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789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Which Comparison map is the best agreement with the Reference map?</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4864"/>
          <a:stretch/>
        </p:blipFill>
        <p:spPr>
          <a:xfrm>
            <a:off x="81869" y="1364938"/>
            <a:ext cx="12067404" cy="1706255"/>
          </a:xfrm>
        </p:spPr>
      </p:pic>
    </p:spTree>
    <p:extLst>
      <p:ext uri="{BB962C8B-B14F-4D97-AF65-F5344CB8AC3E}">
        <p14:creationId xmlns:p14="http://schemas.microsoft.com/office/powerpoint/2010/main" val="995215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Proportion Correct and Kappa are popular and misleading.</a:t>
            </a:r>
            <a:br>
              <a:rPr lang="en-US" sz="3200" dirty="0"/>
            </a:br>
            <a:r>
              <a:rPr lang="en-US" sz="3200" dirty="0"/>
              <a:t>It is more helpful to compute quantity and allocation disagreement.</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4950"/>
          <a:stretch/>
        </p:blipFill>
        <p:spPr>
          <a:xfrm>
            <a:off x="81869" y="1364938"/>
            <a:ext cx="12067404" cy="3057975"/>
          </a:xfrm>
        </p:spPr>
      </p:pic>
      <p:sp>
        <p:nvSpPr>
          <p:cNvPr id="5" name="TextBox 4">
            <a:extLst>
              <a:ext uri="{FF2B5EF4-FFF2-40B4-BE49-F238E27FC236}">
                <a16:creationId xmlns:a16="http://schemas.microsoft.com/office/drawing/2014/main" id="{E5BACE0F-CE82-4B33-9636-54A8544A64A8}"/>
              </a:ext>
            </a:extLst>
          </p:cNvPr>
          <p:cNvSpPr txBox="1"/>
          <p:nvPr/>
        </p:nvSpPr>
        <p:spPr>
          <a:xfrm>
            <a:off x="325815" y="5691856"/>
            <a:ext cx="110253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3"/>
              </a:rPr>
              <a:t>R G Pontius Jr, T Francis, M Millones. 2025. A call to interpret disagreement components during classification assessment. International Journal of Geographical Information Science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54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defTabSz="914377">
              <a:buClrTx/>
            </a:pPr>
            <a:fld id="{618E5F9E-9F07-40DA-ACA0-099FB72826A1}" type="slidenum">
              <a:rPr lang="en-US" altLang="en-US" kern="1200">
                <a:solidFill>
                  <a:prstClr val="black">
                    <a:tint val="75000"/>
                  </a:prstClr>
                </a:solidFill>
                <a:latin typeface="Calibri" panose="020F0502020204030204"/>
                <a:ea typeface="+mn-ea"/>
                <a:cs typeface="+mn-cs"/>
              </a:rPr>
              <a:pPr defTabSz="914377">
                <a:buClrTx/>
              </a:pPr>
              <a:t>17</a:t>
            </a:fld>
            <a:endParaRPr lang="en-US" altLang="en-US" kern="1200">
              <a:solidFill>
                <a:prstClr val="black">
                  <a:tint val="75000"/>
                </a:prstClr>
              </a:solidFill>
              <a:latin typeface="Calibri" panose="020F0502020204030204"/>
              <a:ea typeface="+mn-ea"/>
              <a:cs typeface="+mn-cs"/>
            </a:endParaRPr>
          </a:p>
        </p:txBody>
      </p:sp>
      <p:sp>
        <p:nvSpPr>
          <p:cNvPr id="235522" name="Rectangle 2"/>
          <p:cNvSpPr>
            <a:spLocks noGrp="1" noChangeArrowheads="1"/>
          </p:cNvSpPr>
          <p:nvPr>
            <p:ph type="title"/>
          </p:nvPr>
        </p:nvSpPr>
        <p:spPr>
          <a:xfrm>
            <a:off x="0" y="134911"/>
            <a:ext cx="12192000" cy="5768931"/>
          </a:xfrm>
        </p:spPr>
        <p:txBody>
          <a:bodyPr>
            <a:normAutofit/>
          </a:bodyPr>
          <a:lstStyle/>
          <a:p>
            <a:r>
              <a:rPr lang="en-US" altLang="en-US" sz="3200" dirty="0"/>
              <a:t>Pontius and Millones (2011) published the </a:t>
            </a:r>
            <a:r>
              <a:rPr lang="en-US" altLang="en-US" sz="3200" i="1" dirty="0"/>
              <a:t>Death To Kappa</a:t>
            </a:r>
            <a:r>
              <a:rPr lang="en-US" altLang="en-US" sz="3200" dirty="0"/>
              <a:t> paper, which had two messages:</a:t>
            </a:r>
            <a:br>
              <a:rPr lang="en-US" altLang="en-US" sz="3200" dirty="0"/>
            </a:br>
            <a:r>
              <a:rPr lang="en-US" altLang="en-US" sz="3200" dirty="0"/>
              <a:t>	Don’t use Kappa.</a:t>
            </a:r>
            <a:br>
              <a:rPr lang="en-US" altLang="en-US" sz="3200" dirty="0"/>
            </a:br>
            <a:r>
              <a:rPr lang="en-US" altLang="en-US" sz="3200" dirty="0"/>
              <a:t>	Use quantity and allocation disagreement.</a:t>
            </a:r>
            <a:br>
              <a:rPr lang="en-US" altLang="en-US" sz="3200" dirty="0"/>
            </a:br>
            <a:br>
              <a:rPr lang="en-US" altLang="en-US" sz="3200" dirty="0"/>
            </a:br>
            <a:r>
              <a:rPr lang="en-US" altLang="en-US" sz="3200" dirty="0"/>
              <a:t>The </a:t>
            </a:r>
            <a:r>
              <a:rPr lang="en-US" altLang="en-US" sz="3200" i="1" dirty="0"/>
              <a:t>Death to Kappa</a:t>
            </a:r>
            <a:r>
              <a:rPr lang="en-US" altLang="en-US" sz="3200" dirty="0"/>
              <a:t> paper has more than 2200 citations.</a:t>
            </a:r>
            <a:br>
              <a:rPr lang="en-US" altLang="en-US" sz="3200" dirty="0"/>
            </a:br>
            <a:br>
              <a:rPr lang="en-US" altLang="en-US" sz="3200" dirty="0"/>
            </a:br>
            <a:r>
              <a:rPr lang="en-US" altLang="en-US" sz="3200" dirty="0"/>
              <a:t>The first sentence of the Abstract says: </a:t>
            </a:r>
            <a:br>
              <a:rPr lang="en-US" altLang="en-US" sz="3200" dirty="0"/>
            </a:br>
            <a:r>
              <a:rPr lang="en-US" sz="3200" i="1" dirty="0">
                <a:solidFill>
                  <a:srgbClr val="231F20"/>
                </a:solidFill>
                <a:effectLst/>
                <a:latin typeface="Calibri" panose="020F0502020204030204" pitchFamily="34" charset="0"/>
                <a:ea typeface="Calibri" panose="020F0502020204030204" pitchFamily="34" charset="0"/>
              </a:rPr>
              <a:t>This article concludes that these Kappa indices are useless, misleading and/or flawed</a:t>
            </a:r>
            <a:r>
              <a:rPr lang="en-US" sz="3200" dirty="0">
                <a:solidFill>
                  <a:srgbClr val="231F20"/>
                </a:solidFill>
                <a:effectLst/>
                <a:latin typeface="Calibri" panose="020F0502020204030204" pitchFamily="34" charset="0"/>
                <a:ea typeface="Calibri" panose="020F0502020204030204" pitchFamily="34" charset="0"/>
              </a:rPr>
              <a:t> … .</a:t>
            </a:r>
            <a:br>
              <a:rPr lang="en-US" sz="3200" dirty="0">
                <a:latin typeface="+mn-lt"/>
              </a:rPr>
            </a:br>
            <a:endParaRPr lang="en-US" altLang="en-US" sz="3200" dirty="0"/>
          </a:p>
        </p:txBody>
      </p:sp>
      <p:sp>
        <p:nvSpPr>
          <p:cNvPr id="7" name="TextBox 6">
            <a:extLst>
              <a:ext uri="{FF2B5EF4-FFF2-40B4-BE49-F238E27FC236}">
                <a16:creationId xmlns:a16="http://schemas.microsoft.com/office/drawing/2014/main" id="{1D2DEB7D-B997-4EA6-9F4D-DF4F0F7F2DBF}"/>
              </a:ext>
            </a:extLst>
          </p:cNvPr>
          <p:cNvSpPr txBox="1"/>
          <p:nvPr/>
        </p:nvSpPr>
        <p:spPr>
          <a:xfrm>
            <a:off x="283231" y="6118816"/>
            <a:ext cx="10737696" cy="646331"/>
          </a:xfrm>
          <a:prstGeom prst="rect">
            <a:avLst/>
          </a:prstGeom>
          <a:noFill/>
        </p:spPr>
        <p:txBody>
          <a:bodyPr wrap="square" rtlCol="0">
            <a:spAutoFit/>
          </a:bodyPr>
          <a:lstStyle/>
          <a:p>
            <a:pPr defTabSz="914377">
              <a:buClrTx/>
            </a:pPr>
            <a:r>
              <a:rPr lang="en-US" sz="1800" kern="1200" dirty="0">
                <a:solidFill>
                  <a:prstClr val="black"/>
                </a:solidFill>
                <a:latin typeface="Calibri" panose="020F0502020204030204"/>
                <a:ea typeface="+mn-ea"/>
                <a:cs typeface="+mn-cs"/>
              </a:rPr>
              <a:t>Pontius and Millones (2011) Death to Kappa. International Journal of Remote Sensing.</a:t>
            </a:r>
          </a:p>
          <a:p>
            <a:pPr defTabSz="914377">
              <a:buClrTx/>
            </a:pPr>
            <a:r>
              <a:rPr lang="en-US" sz="1800" kern="1200" dirty="0">
                <a:solidFill>
                  <a:prstClr val="black"/>
                </a:solidFill>
                <a:latin typeface="Calibri" panose="020F0502020204030204"/>
                <a:ea typeface="+mn-ea"/>
                <a:cs typeface="+mn-cs"/>
                <a:hlinkClick r:id="rId2"/>
              </a:rPr>
              <a:t>https://www.tandfonline.com/doi/abs/10.1080/01431161.2011.552923</a:t>
            </a:r>
            <a:r>
              <a:rPr lang="en-US" sz="1800" kern="1200" dirty="0">
                <a:solidFill>
                  <a:prstClr val="black"/>
                </a:solidFill>
                <a:latin typeface="Calibri" panose="020F0502020204030204"/>
                <a:ea typeface="+mn-ea"/>
                <a:cs typeface="+mn-cs"/>
              </a:rPr>
              <a:t> </a:t>
            </a:r>
          </a:p>
        </p:txBody>
      </p:sp>
    </p:spTree>
    <p:extLst>
      <p:ext uri="{BB962C8B-B14F-4D97-AF65-F5344CB8AC3E}">
        <p14:creationId xmlns:p14="http://schemas.microsoft.com/office/powerpoint/2010/main" val="3709396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77CD-87F0-4B93-9318-C7545FF748E1}"/>
              </a:ext>
            </a:extLst>
          </p:cNvPr>
          <p:cNvSpPr>
            <a:spLocks noGrp="1"/>
          </p:cNvSpPr>
          <p:nvPr>
            <p:ph type="title"/>
          </p:nvPr>
        </p:nvSpPr>
        <p:spPr>
          <a:xfrm>
            <a:off x="0" y="365125"/>
            <a:ext cx="12192000" cy="1325563"/>
          </a:xfrm>
        </p:spPr>
        <p:txBody>
          <a:bodyPr>
            <a:normAutofit/>
          </a:bodyPr>
          <a:lstStyle/>
          <a:p>
            <a:r>
              <a:rPr lang="en-US" dirty="0"/>
              <a:t>Here is an example of how some authors cited the </a:t>
            </a:r>
            <a:r>
              <a:rPr lang="en-US" i="1" dirty="0"/>
              <a:t>Death To Kappa</a:t>
            </a:r>
            <a:r>
              <a:rPr lang="en-US" dirty="0"/>
              <a:t> paper</a:t>
            </a:r>
          </a:p>
        </p:txBody>
      </p:sp>
      <p:sp>
        <p:nvSpPr>
          <p:cNvPr id="3" name="Content Placeholder 2">
            <a:extLst>
              <a:ext uri="{FF2B5EF4-FFF2-40B4-BE49-F238E27FC236}">
                <a16:creationId xmlns:a16="http://schemas.microsoft.com/office/drawing/2014/main" id="{CD39CBFE-EB96-4619-B370-16DC3552C00F}"/>
              </a:ext>
            </a:extLst>
          </p:cNvPr>
          <p:cNvSpPr>
            <a:spLocks noGrp="1"/>
          </p:cNvSpPr>
          <p:nvPr>
            <p:ph idx="1"/>
          </p:nvPr>
        </p:nvSpPr>
        <p:spPr>
          <a:xfrm>
            <a:off x="0" y="1825625"/>
            <a:ext cx="12192000" cy="4351339"/>
          </a:xfrm>
        </p:spPr>
        <p:txBody>
          <a:bodyPr/>
          <a:lstStyle/>
          <a:p>
            <a:pPr marL="0" indent="0">
              <a:buNone/>
            </a:pPr>
            <a:r>
              <a:rPr lang="en-US" dirty="0"/>
              <a:t>“kappa coefficient … has </a:t>
            </a:r>
            <a:r>
              <a:rPr lang="en-US" dirty="0">
                <a:solidFill>
                  <a:srgbClr val="FF0000"/>
                </a:solidFill>
              </a:rPr>
              <a:t>proved to be an excellent </a:t>
            </a:r>
            <a:r>
              <a:rPr lang="en-US" dirty="0"/>
              <a:t>statistical parameter for measuring consistency (Pontius and Millones 2011).” </a:t>
            </a:r>
          </a:p>
          <a:p>
            <a:pPr marL="0" indent="0">
              <a:buNone/>
            </a:pPr>
            <a:endParaRPr lang="en-US" dirty="0"/>
          </a:p>
          <a:p>
            <a:pPr marL="0" indent="0">
              <a:buNone/>
            </a:pPr>
            <a:r>
              <a:rPr lang="en-US" dirty="0"/>
              <a:t>cited in Gao et al. (2021) </a:t>
            </a:r>
            <a:r>
              <a:rPr lang="en-US" u="sng" dirty="0">
                <a:hlinkClick r:id="rId2"/>
              </a:rPr>
              <a:t>https://doi.org/10.1016/j.ijdrr.2020.101928</a:t>
            </a:r>
            <a:endParaRPr lang="en-US" dirty="0"/>
          </a:p>
          <a:p>
            <a:pPr marL="0" indent="0">
              <a:buNone/>
            </a:pPr>
            <a:r>
              <a:rPr lang="en-US" dirty="0"/>
              <a:t> </a:t>
            </a:r>
            <a:br>
              <a:rPr lang="en-US" dirty="0"/>
            </a:b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BAEA242-6A80-4687-AC41-9B04BB4CA29D}"/>
              </a:ext>
            </a:extLst>
          </p:cNvPr>
          <p:cNvSpPr>
            <a:spLocks noGrp="1"/>
          </p:cNvSpPr>
          <p:nvPr>
            <p:ph type="sldNum" sz="quarter" idx="12"/>
          </p:nvPr>
        </p:nvSpPr>
        <p:spPr/>
        <p:txBody>
          <a:bodyPr/>
          <a:lstStyle/>
          <a:p>
            <a:pPr defTabSz="914377">
              <a:buClrTx/>
            </a:pPr>
            <a:fld id="{B4496287-64DE-46B9-BD16-20C0B3F23F6B}" type="slidenum">
              <a:rPr lang="en-US" kern="1200">
                <a:solidFill>
                  <a:prstClr val="black">
                    <a:tint val="75000"/>
                  </a:prstClr>
                </a:solidFill>
                <a:latin typeface="Calibri" panose="020F0502020204030204"/>
                <a:ea typeface="+mn-ea"/>
                <a:cs typeface="+mn-cs"/>
              </a:rPr>
              <a:pPr defTabSz="914377">
                <a:buClrTx/>
              </a:pPr>
              <a:t>18</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9845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Pontius learned that:</a:t>
            </a:r>
          </a:p>
        </p:txBody>
      </p:sp>
      <p:sp>
        <p:nvSpPr>
          <p:cNvPr id="3" name="Content Placeholder 2"/>
          <p:cNvSpPr>
            <a:spLocks noGrp="1"/>
          </p:cNvSpPr>
          <p:nvPr>
            <p:ph idx="1"/>
          </p:nvPr>
        </p:nvSpPr>
        <p:spPr>
          <a:xfrm>
            <a:off x="838200" y="1524001"/>
            <a:ext cx="10515600" cy="4652962"/>
          </a:xfrm>
        </p:spPr>
        <p:txBody>
          <a:bodyPr>
            <a:normAutofit/>
          </a:bodyPr>
          <a:lstStyle/>
          <a:p>
            <a:pPr marL="0" indent="0">
              <a:buNone/>
            </a:pPr>
            <a:r>
              <a:rPr lang="en-US" sz="4000" dirty="0"/>
              <a:t>If the temporal patterns are non-stationary, then any model that extrapolates historic patterns will not have predictive power.</a:t>
            </a:r>
          </a:p>
          <a:p>
            <a:pPr marL="0" indent="0">
              <a:buNone/>
            </a:pPr>
            <a:r>
              <a:rPr lang="en-US" sz="4000" dirty="0"/>
              <a:t>Therefore, Pontius developed methods to examine the time series data for non-stationarity.</a:t>
            </a:r>
            <a:endParaRPr lang="en-US" sz="27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280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ED5066-E81D-428A-9036-FE4DFD9B243F}"/>
              </a:ext>
            </a:extLst>
          </p:cNvPr>
          <p:cNvSpPr txBox="1">
            <a:spLocks/>
          </p:cNvSpPr>
          <p:nvPr/>
        </p:nvSpPr>
        <p:spPr>
          <a:xfrm>
            <a:off x="1" y="775255"/>
            <a:ext cx="12192000" cy="481624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32" indent="-742932" algn="l">
              <a:lnSpc>
                <a:spcPct val="100000"/>
              </a:lnSpc>
              <a:spcBef>
                <a:spcPts val="0"/>
              </a:spcBef>
              <a:buFont typeface="+mj-lt"/>
              <a:buAutoNum type="arabicPeriod"/>
            </a:pPr>
            <a:r>
              <a:rPr lang="en-US" dirty="0"/>
              <a:t>After decades of predictive land change modeling, Pontius decided to develop better methods to compare maps and describe trajectories of land cover. </a:t>
            </a:r>
          </a:p>
          <a:p>
            <a:pPr marL="742932" indent="-742932" algn="l">
              <a:lnSpc>
                <a:spcPct val="100000"/>
              </a:lnSpc>
              <a:spcBef>
                <a:spcPts val="0"/>
              </a:spcBef>
              <a:buFont typeface="+mj-lt"/>
              <a:buAutoNum type="arabicPeriod"/>
            </a:pPr>
            <a:r>
              <a:rPr lang="en-US" dirty="0"/>
              <a:t>We have developed methods for you concerning:</a:t>
            </a:r>
          </a:p>
          <a:p>
            <a:pPr marL="1200132" lvl="1" indent="-742932" algn="l">
              <a:lnSpc>
                <a:spcPct val="100000"/>
              </a:lnSpc>
              <a:spcBef>
                <a:spcPts val="0"/>
              </a:spcBef>
              <a:buFont typeface="+mj-lt"/>
              <a:buAutoNum type="arabicPeriod"/>
            </a:pPr>
            <a:r>
              <a:rPr lang="en-US" sz="2400" dirty="0"/>
              <a:t>Trajectory Analysis to show temporal change</a:t>
            </a:r>
          </a:p>
          <a:p>
            <a:pPr marL="1200132" lvl="1" indent="-742932" algn="l">
              <a:lnSpc>
                <a:spcPct val="100000"/>
              </a:lnSpc>
              <a:spcBef>
                <a:spcPts val="0"/>
              </a:spcBef>
              <a:buFont typeface="+mj-lt"/>
              <a:buAutoNum type="arabicPeriod"/>
            </a:pPr>
            <a:r>
              <a:rPr lang="en-US" sz="2400" dirty="0"/>
              <a:t>Alternation for data quality assessment</a:t>
            </a:r>
          </a:p>
          <a:p>
            <a:pPr marL="1200132" lvl="1" indent="-742932" algn="l">
              <a:lnSpc>
                <a:spcPct val="100000"/>
              </a:lnSpc>
              <a:spcBef>
                <a:spcPts val="0"/>
              </a:spcBef>
              <a:buFont typeface="+mj-lt"/>
              <a:buAutoNum type="arabicPeriod"/>
            </a:pPr>
            <a:r>
              <a:rPr lang="en-US" sz="2400" dirty="0"/>
              <a:t>Total Operating Characteristic curves for model validation</a:t>
            </a:r>
          </a:p>
          <a:p>
            <a:pPr marL="1200132" lvl="1" indent="-742932" algn="l">
              <a:lnSpc>
                <a:spcPct val="100000"/>
              </a:lnSpc>
              <a:spcBef>
                <a:spcPts val="0"/>
              </a:spcBef>
              <a:buFont typeface="+mj-lt"/>
              <a:buAutoNum type="arabicPeriod"/>
            </a:pPr>
            <a:r>
              <a:rPr lang="en-US" sz="2400" dirty="0"/>
              <a:t>Flow Matrix as an alternative to the Markov matrix </a:t>
            </a:r>
          </a:p>
          <a:p>
            <a:pPr marL="1200132" lvl="1" indent="-742932" algn="l">
              <a:lnSpc>
                <a:spcPct val="100000"/>
              </a:lnSpc>
              <a:spcBef>
                <a:spcPts val="0"/>
              </a:spcBef>
              <a:buFont typeface="+mj-lt"/>
              <a:buAutoNum type="arabicPeriod"/>
            </a:pPr>
            <a:r>
              <a:rPr lang="en-US" sz="2400" dirty="0"/>
              <a:t>DynamicPATCH to describe change</a:t>
            </a:r>
          </a:p>
          <a:p>
            <a:pPr marL="742932" indent="-742932" algn="l">
              <a:lnSpc>
                <a:spcPct val="100000"/>
              </a:lnSpc>
              <a:spcBef>
                <a:spcPts val="0"/>
              </a:spcBef>
              <a:buFont typeface="+mj-lt"/>
              <a:buAutoNum type="arabicPeriod"/>
            </a:pPr>
            <a:r>
              <a:rPr lang="en-US" dirty="0"/>
              <a:t>Pontius invites you to contribute to a special issue of Land at </a:t>
            </a:r>
            <a:r>
              <a:rPr lang="en-US" dirty="0">
                <a:hlinkClick r:id="rId2"/>
              </a:rPr>
              <a:t>https://www.mdpi.com/journal/land/special_issues/IND622A7L0</a:t>
            </a:r>
            <a:r>
              <a:rPr lang="en-US" dirty="0"/>
              <a:t> </a:t>
            </a:r>
          </a:p>
        </p:txBody>
      </p:sp>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75252"/>
          </a:xfrm>
        </p:spPr>
        <p:txBody>
          <a:bodyPr>
            <a:normAutofit/>
          </a:bodyPr>
          <a:lstStyle/>
          <a:p>
            <a:r>
              <a:rPr lang="en-US" sz="4400" dirty="0">
                <a:solidFill>
                  <a:srgbClr val="000000"/>
                </a:solidFill>
                <a:latin typeface="+mn-lt"/>
              </a:rPr>
              <a:t>Main Points</a:t>
            </a:r>
            <a:endParaRPr lang="en-US" sz="4400" dirty="0">
              <a:latin typeface="+mn-lt"/>
            </a:endParaRPr>
          </a:p>
        </p:txBody>
      </p:sp>
      <p:sp>
        <p:nvSpPr>
          <p:cNvPr id="5" name="TextBox 4">
            <a:extLst>
              <a:ext uri="{FF2B5EF4-FFF2-40B4-BE49-F238E27FC236}">
                <a16:creationId xmlns:a16="http://schemas.microsoft.com/office/drawing/2014/main" id="{D139D90F-EE9A-4313-A4A7-D1D325E48825}"/>
              </a:ext>
            </a:extLst>
          </p:cNvPr>
          <p:cNvSpPr txBox="1"/>
          <p:nvPr/>
        </p:nvSpPr>
        <p:spPr>
          <a:xfrm>
            <a:off x="304801" y="5688077"/>
            <a:ext cx="9259958"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Trajectory Analysis R package and documentation at this QR code</a:t>
            </a:r>
          </a:p>
        </p:txBody>
      </p:sp>
      <p:pic>
        <p:nvPicPr>
          <p:cNvPr id="6" name="Picture 5">
            <a:extLst>
              <a:ext uri="{FF2B5EF4-FFF2-40B4-BE49-F238E27FC236}">
                <a16:creationId xmlns:a16="http://schemas.microsoft.com/office/drawing/2014/main" id="{248BA91E-8E0F-451C-BFFC-B062D26DD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281" y="4298513"/>
            <a:ext cx="2244918" cy="2237769"/>
          </a:xfrm>
          <a:prstGeom prst="rect">
            <a:avLst/>
          </a:prstGeom>
        </p:spPr>
      </p:pic>
    </p:spTree>
    <p:extLst>
      <p:ext uri="{BB962C8B-B14F-4D97-AF65-F5344CB8AC3E}">
        <p14:creationId xmlns:p14="http://schemas.microsoft.com/office/powerpoint/2010/main" val="3201731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a:bodyPr>
          <a:lstStyle/>
          <a:p>
            <a:r>
              <a:rPr lang="en-US" sz="3200" u="sng" dirty="0">
                <a:solidFill>
                  <a:srgbClr val="0000FF"/>
                </a:solidFill>
                <a:effectLst/>
                <a:latin typeface="Times New Roman" panose="02020603050405020304" pitchFamily="18" charset="0"/>
                <a:ea typeface="Times New Roman" panose="02020603050405020304" pitchFamily="18" charset="0"/>
                <a:hlinkClick r:id="rId2"/>
              </a:rPr>
              <a:t>https://doi.org/10.1080/15481603.2024.2409484</a:t>
            </a:r>
            <a:endParaRPr lang="en-US" sz="3200" dirty="0"/>
          </a:p>
        </p:txBody>
      </p:sp>
      <p:pic>
        <p:nvPicPr>
          <p:cNvPr id="6" name="Content Placeholder 5">
            <a:extLst>
              <a:ext uri="{FF2B5EF4-FFF2-40B4-BE49-F238E27FC236}">
                <a16:creationId xmlns:a16="http://schemas.microsoft.com/office/drawing/2014/main" id="{51CE9FF5-F212-4986-BE0F-B2D04BA5D8DA}"/>
              </a:ext>
            </a:extLst>
          </p:cNvPr>
          <p:cNvPicPr>
            <a:picLocks noGrp="1" noChangeAspect="1"/>
          </p:cNvPicPr>
          <p:nvPr>
            <p:ph idx="1"/>
          </p:nvPr>
        </p:nvPicPr>
        <p:blipFill rotWithShape="1">
          <a:blip r:embed="rId3"/>
          <a:srcRect l="12421" t="15637" r="9329" b="8079"/>
          <a:stretch/>
        </p:blipFill>
        <p:spPr>
          <a:xfrm>
            <a:off x="177076" y="658868"/>
            <a:ext cx="11073945" cy="6072547"/>
          </a:xfrm>
        </p:spPr>
      </p:pic>
      <p:sp>
        <p:nvSpPr>
          <p:cNvPr id="4" name="Slide Number Placeholder 3"/>
          <p:cNvSpPr>
            <a:spLocks noGrp="1"/>
          </p:cNvSpPr>
          <p:nvPr>
            <p:ph type="sldNum" sz="quarter" idx="12"/>
          </p:nvPr>
        </p:nvSpPr>
        <p:spPr/>
        <p:txBody>
          <a:bodyPr/>
          <a:lstStyle/>
          <a:p>
            <a:fld id="{D47C6A6E-F6BB-4697-B856-8A66036D8304}" type="slidenum">
              <a:rPr lang="en-US" smtClean="0"/>
              <a:t>20</a:t>
            </a:fld>
            <a:endParaRPr lang="en-US"/>
          </a:p>
        </p:txBody>
      </p:sp>
    </p:spTree>
    <p:extLst>
      <p:ext uri="{BB962C8B-B14F-4D97-AF65-F5344CB8AC3E}">
        <p14:creationId xmlns:p14="http://schemas.microsoft.com/office/powerpoint/2010/main" val="437599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1"/>
            <a:ext cx="12192000" cy="1644179"/>
          </a:xfrm>
        </p:spPr>
        <p:txBody>
          <a:bodyPr>
            <a:normAutofit fontScale="90000"/>
          </a:bodyPr>
          <a:lstStyle/>
          <a:p>
            <a:r>
              <a:rPr lang="en-US" dirty="0"/>
              <a:t>Western Bahia Brazil is a hotspot for soybean cultivation.</a:t>
            </a:r>
            <a:br>
              <a:rPr lang="en-US" dirty="0"/>
            </a:br>
            <a:r>
              <a:rPr lang="en-US" dirty="0"/>
              <a:t>What patterns are in the MapBiomas time series?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EFE2889-8D80-49EB-8201-C8A1309990F6}"/>
              </a:ext>
            </a:extLst>
          </p:cNvPr>
          <p:cNvPicPr>
            <a:picLocks noChangeAspect="1"/>
          </p:cNvPicPr>
          <p:nvPr/>
        </p:nvPicPr>
        <p:blipFill>
          <a:blip r:embed="rId2"/>
          <a:stretch>
            <a:fillRect/>
          </a:stretch>
        </p:blipFill>
        <p:spPr>
          <a:xfrm>
            <a:off x="7753392" y="1684880"/>
            <a:ext cx="4417859" cy="2208929"/>
          </a:xfrm>
          <a:prstGeom prst="rect">
            <a:avLst/>
          </a:prstGeom>
        </p:spPr>
      </p:pic>
      <p:pic>
        <p:nvPicPr>
          <p:cNvPr id="9" name="Google Shape;60;p13">
            <a:extLst>
              <a:ext uri="{FF2B5EF4-FFF2-40B4-BE49-F238E27FC236}">
                <a16:creationId xmlns:a16="http://schemas.microsoft.com/office/drawing/2014/main" id="{82BD42FC-F55A-48D9-85D1-E1C09EB4C4AC}"/>
              </a:ext>
            </a:extLst>
          </p:cNvPr>
          <p:cNvPicPr preferRelativeResize="0">
            <a:picLocks noChangeAspect="1"/>
          </p:cNvPicPr>
          <p:nvPr/>
        </p:nvPicPr>
        <p:blipFill rotWithShape="1">
          <a:blip r:embed="rId3">
            <a:alphaModFix/>
          </a:blip>
          <a:srcRect/>
          <a:stretch/>
        </p:blipFill>
        <p:spPr>
          <a:xfrm>
            <a:off x="8640644" y="4471049"/>
            <a:ext cx="3156385" cy="715081"/>
          </a:xfrm>
          <a:prstGeom prst="rect">
            <a:avLst/>
          </a:prstGeom>
          <a:noFill/>
          <a:ln>
            <a:noFill/>
          </a:ln>
        </p:spPr>
      </p:pic>
      <p:sp>
        <p:nvSpPr>
          <p:cNvPr id="10" name="TextBox 9">
            <a:extLst>
              <a:ext uri="{FF2B5EF4-FFF2-40B4-BE49-F238E27FC236}">
                <a16:creationId xmlns:a16="http://schemas.microsoft.com/office/drawing/2014/main" id="{DA013B21-12B5-4FE8-9261-C06706ED530C}"/>
              </a:ext>
            </a:extLst>
          </p:cNvPr>
          <p:cNvSpPr txBox="1"/>
          <p:nvPr/>
        </p:nvSpPr>
        <p:spPr>
          <a:xfrm>
            <a:off x="-10160" y="6122670"/>
            <a:ext cx="11785600" cy="523220"/>
          </a:xfrm>
          <a:prstGeom prst="rect">
            <a:avLst/>
          </a:prstGeom>
          <a:noFill/>
        </p:spPr>
        <p:txBody>
          <a:bodyPr wrap="square" rtlCol="0">
            <a:spAutoFit/>
          </a:bodyPr>
          <a:lstStyle/>
          <a:p>
            <a:r>
              <a:rPr lang="en-US" b="1" dirty="0"/>
              <a:t>Pontius Jr, Robert Gilmore</a:t>
            </a:r>
            <a:r>
              <a:rPr lang="en-US" dirty="0"/>
              <a:t>, Thomas Bilintoh, </a:t>
            </a:r>
            <a:r>
              <a:rPr lang="pt-BR" dirty="0"/>
              <a:t>Gustavo de L. T. Oliveira</a:t>
            </a:r>
            <a:r>
              <a:rPr lang="en-US" dirty="0"/>
              <a:t>, Julia Z. Shimbo. 2023. </a:t>
            </a:r>
            <a:r>
              <a:rPr lang="en-US" cap="all" dirty="0"/>
              <a:t>Trajectories of losses and gains of soybean cultivation during multiple time intervals in western </a:t>
            </a:r>
            <a:r>
              <a:rPr lang="en-US" cap="all" dirty="0" err="1"/>
              <a:t>bahia</a:t>
            </a:r>
            <a:r>
              <a:rPr lang="en-US" cap="all" dirty="0"/>
              <a:t>, BRAZIL</a:t>
            </a:r>
            <a:r>
              <a:rPr lang="en-US" dirty="0"/>
              <a:t>. Space Week </a:t>
            </a:r>
            <a:r>
              <a:rPr lang="en-US" dirty="0" err="1"/>
              <a:t>Nordeste</a:t>
            </a:r>
            <a:r>
              <a:rPr lang="en-US" dirty="0"/>
              <a:t>. Fortaleza, Brazil.</a:t>
            </a:r>
          </a:p>
        </p:txBody>
      </p:sp>
      <p:pic>
        <p:nvPicPr>
          <p:cNvPr id="5" name="Picture 4">
            <a:extLst>
              <a:ext uri="{FF2B5EF4-FFF2-40B4-BE49-F238E27FC236}">
                <a16:creationId xmlns:a16="http://schemas.microsoft.com/office/drawing/2014/main" id="{918A4776-3CF4-404A-8B3B-613220C0804B}"/>
              </a:ext>
            </a:extLst>
          </p:cNvPr>
          <p:cNvPicPr>
            <a:picLocks noChangeAspect="1"/>
          </p:cNvPicPr>
          <p:nvPr/>
        </p:nvPicPr>
        <p:blipFill>
          <a:blip r:embed="rId4"/>
          <a:stretch>
            <a:fillRect/>
          </a:stretch>
        </p:blipFill>
        <p:spPr>
          <a:xfrm>
            <a:off x="104829" y="1317919"/>
            <a:ext cx="8461099" cy="4809650"/>
          </a:xfrm>
          <a:prstGeom prst="rect">
            <a:avLst/>
          </a:prstGeom>
        </p:spPr>
      </p:pic>
    </p:spTree>
    <p:extLst>
      <p:ext uri="{BB962C8B-B14F-4D97-AF65-F5344CB8AC3E}">
        <p14:creationId xmlns:p14="http://schemas.microsoft.com/office/powerpoint/2010/main" val="888637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990E349-6357-4F7D-9951-4D467AA21BD3}"/>
              </a:ext>
            </a:extLst>
          </p:cNvPr>
          <p:cNvGrpSpPr>
            <a:grpSpLocks noChangeAspect="1"/>
          </p:cNvGrpSpPr>
          <p:nvPr/>
        </p:nvGrpSpPr>
        <p:grpSpPr>
          <a:xfrm>
            <a:off x="382309" y="629267"/>
            <a:ext cx="5452979" cy="6209401"/>
            <a:chOff x="0" y="0"/>
            <a:chExt cx="5004000" cy="5698144"/>
          </a:xfrm>
        </p:grpSpPr>
        <p:grpSp>
          <p:nvGrpSpPr>
            <p:cNvPr id="10" name="Group 9">
              <a:extLst>
                <a:ext uri="{FF2B5EF4-FFF2-40B4-BE49-F238E27FC236}">
                  <a16:creationId xmlns:a16="http://schemas.microsoft.com/office/drawing/2014/main" id="{6893C4CF-3651-41B0-8262-033F89648DCB}"/>
                </a:ext>
              </a:extLst>
            </p:cNvPr>
            <p:cNvGrpSpPr/>
            <p:nvPr/>
          </p:nvGrpSpPr>
          <p:grpSpPr>
            <a:xfrm>
              <a:off x="0" y="0"/>
              <a:ext cx="5004000" cy="5698144"/>
              <a:chOff x="0" y="0"/>
              <a:chExt cx="5004000" cy="5698144"/>
            </a:xfrm>
          </p:grpSpPr>
          <p:grpSp>
            <p:nvGrpSpPr>
              <p:cNvPr id="9" name="Group 8">
                <a:extLst>
                  <a:ext uri="{FF2B5EF4-FFF2-40B4-BE49-F238E27FC236}">
                    <a16:creationId xmlns:a16="http://schemas.microsoft.com/office/drawing/2014/main" id="{C56D2744-2408-47A9-B545-486A5ADE52FF}"/>
                  </a:ext>
                </a:extLst>
              </p:cNvPr>
              <p:cNvGrpSpPr/>
              <p:nvPr/>
            </p:nvGrpSpPr>
            <p:grpSpPr>
              <a:xfrm>
                <a:off x="0" y="0"/>
                <a:ext cx="5004000" cy="5608161"/>
                <a:chOff x="0" y="0"/>
                <a:chExt cx="5004000" cy="5608161"/>
              </a:xfrm>
            </p:grpSpPr>
            <p:pic>
              <p:nvPicPr>
                <p:cNvPr id="133" name="Picture 132">
                  <a:extLst>
                    <a:ext uri="{FF2B5EF4-FFF2-40B4-BE49-F238E27FC236}">
                      <a16:creationId xmlns:a16="http://schemas.microsoft.com/office/drawing/2014/main" id="{1117BBC9-BE74-4FBB-AA37-1C6E0FEBBCEE}"/>
                    </a:ext>
                  </a:extLst>
                </p:cNvPr>
                <p:cNvPicPr>
                  <a:picLocks noChangeAspect="1"/>
                </p:cNvPicPr>
                <p:nvPr/>
              </p:nvPicPr>
              <p:blipFill rotWithShape="1">
                <a:blip r:embed="rId2"/>
                <a:srcRect t="36865" b="49973"/>
                <a:stretch/>
              </p:blipFill>
              <p:spPr>
                <a:xfrm>
                  <a:off x="0" y="1882194"/>
                  <a:ext cx="5004000" cy="902676"/>
                </a:xfrm>
                <a:prstGeom prst="rect">
                  <a:avLst/>
                </a:prstGeom>
              </p:spPr>
            </p:pic>
            <p:pic>
              <p:nvPicPr>
                <p:cNvPr id="7" name="Picture 6">
                  <a:extLst>
                    <a:ext uri="{FF2B5EF4-FFF2-40B4-BE49-F238E27FC236}">
                      <a16:creationId xmlns:a16="http://schemas.microsoft.com/office/drawing/2014/main" id="{BD437297-814C-45EA-BB07-BC2C1FF0D4AB}"/>
                    </a:ext>
                  </a:extLst>
                </p:cNvPr>
                <p:cNvPicPr>
                  <a:picLocks noChangeAspect="1"/>
                </p:cNvPicPr>
                <p:nvPr/>
              </p:nvPicPr>
              <p:blipFill rotWithShape="1">
                <a:blip r:embed="rId2"/>
                <a:srcRect t="3419" b="83419"/>
                <a:stretch/>
              </p:blipFill>
              <p:spPr>
                <a:xfrm>
                  <a:off x="0" y="0"/>
                  <a:ext cx="5004000" cy="902676"/>
                </a:xfrm>
                <a:prstGeom prst="rect">
                  <a:avLst/>
                </a:prstGeom>
              </p:spPr>
            </p:pic>
            <p:pic>
              <p:nvPicPr>
                <p:cNvPr id="128" name="Picture 127">
                  <a:extLst>
                    <a:ext uri="{FF2B5EF4-FFF2-40B4-BE49-F238E27FC236}">
                      <a16:creationId xmlns:a16="http://schemas.microsoft.com/office/drawing/2014/main" id="{4C756BDF-B178-4E6A-A385-87F2DF01D1BD}"/>
                    </a:ext>
                  </a:extLst>
                </p:cNvPr>
                <p:cNvPicPr>
                  <a:picLocks noChangeAspect="1"/>
                </p:cNvPicPr>
                <p:nvPr/>
              </p:nvPicPr>
              <p:blipFill rotWithShape="1">
                <a:blip r:embed="rId2"/>
                <a:srcRect t="19937" b="66900"/>
                <a:stretch/>
              </p:blipFill>
              <p:spPr>
                <a:xfrm>
                  <a:off x="0" y="941097"/>
                  <a:ext cx="5004000" cy="902676"/>
                </a:xfrm>
                <a:prstGeom prst="rect">
                  <a:avLst/>
                </a:prstGeom>
              </p:spPr>
            </p:pic>
            <p:pic>
              <p:nvPicPr>
                <p:cNvPr id="130" name="Picture 129">
                  <a:extLst>
                    <a:ext uri="{FF2B5EF4-FFF2-40B4-BE49-F238E27FC236}">
                      <a16:creationId xmlns:a16="http://schemas.microsoft.com/office/drawing/2014/main" id="{451F37AB-16AE-4AB1-9AF0-883935429380}"/>
                    </a:ext>
                  </a:extLst>
                </p:cNvPr>
                <p:cNvPicPr>
                  <a:picLocks noChangeAspect="1"/>
                </p:cNvPicPr>
                <p:nvPr/>
              </p:nvPicPr>
              <p:blipFill rotWithShape="1">
                <a:blip r:embed="rId2"/>
                <a:srcRect t="86837" r="51271"/>
                <a:stretch/>
              </p:blipFill>
              <p:spPr>
                <a:xfrm>
                  <a:off x="0" y="4705485"/>
                  <a:ext cx="2438400" cy="902676"/>
                </a:xfrm>
                <a:prstGeom prst="rect">
                  <a:avLst/>
                </a:prstGeom>
              </p:spPr>
            </p:pic>
            <p:pic>
              <p:nvPicPr>
                <p:cNvPr id="131" name="Picture 130">
                  <a:extLst>
                    <a:ext uri="{FF2B5EF4-FFF2-40B4-BE49-F238E27FC236}">
                      <a16:creationId xmlns:a16="http://schemas.microsoft.com/office/drawing/2014/main" id="{CE47CD1C-EBD8-4731-A45A-79ED8E58198A}"/>
                    </a:ext>
                  </a:extLst>
                </p:cNvPr>
                <p:cNvPicPr>
                  <a:picLocks noChangeAspect="1"/>
                </p:cNvPicPr>
                <p:nvPr/>
              </p:nvPicPr>
              <p:blipFill rotWithShape="1">
                <a:blip r:embed="rId2"/>
                <a:srcRect t="70040" b="16797"/>
                <a:stretch/>
              </p:blipFill>
              <p:spPr>
                <a:xfrm>
                  <a:off x="0" y="3764388"/>
                  <a:ext cx="5004000" cy="902676"/>
                </a:xfrm>
                <a:prstGeom prst="rect">
                  <a:avLst/>
                </a:prstGeom>
              </p:spPr>
            </p:pic>
            <p:pic>
              <p:nvPicPr>
                <p:cNvPr id="132" name="Picture 131">
                  <a:extLst>
                    <a:ext uri="{FF2B5EF4-FFF2-40B4-BE49-F238E27FC236}">
                      <a16:creationId xmlns:a16="http://schemas.microsoft.com/office/drawing/2014/main" id="{E32C055A-BA63-4A06-B1DE-4E3D9A571059}"/>
                    </a:ext>
                  </a:extLst>
                </p:cNvPr>
                <p:cNvPicPr>
                  <a:picLocks noChangeAspect="1"/>
                </p:cNvPicPr>
                <p:nvPr/>
              </p:nvPicPr>
              <p:blipFill rotWithShape="1">
                <a:blip r:embed="rId2"/>
                <a:srcRect t="53525" b="33312"/>
                <a:stretch/>
              </p:blipFill>
              <p:spPr>
                <a:xfrm>
                  <a:off x="0" y="2823291"/>
                  <a:ext cx="5004000" cy="902676"/>
                </a:xfrm>
                <a:prstGeom prst="rect">
                  <a:avLst/>
                </a:prstGeom>
              </p:spPr>
            </p:pic>
            <p:sp>
              <p:nvSpPr>
                <p:cNvPr id="8" name="TextBox 7">
                  <a:extLst>
                    <a:ext uri="{FF2B5EF4-FFF2-40B4-BE49-F238E27FC236}">
                      <a16:creationId xmlns:a16="http://schemas.microsoft.com/office/drawing/2014/main" id="{E9671698-55B3-4B20-B912-6D589DDCE3F1}"/>
                    </a:ext>
                  </a:extLst>
                </p:cNvPr>
                <p:cNvSpPr txBox="1"/>
                <p:nvPr/>
              </p:nvSpPr>
              <p:spPr>
                <a:xfrm>
                  <a:off x="190500" y="820001"/>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1989</a:t>
                  </a:r>
                </a:p>
              </p:txBody>
            </p:sp>
          </p:grpSp>
          <p:sp>
            <p:nvSpPr>
              <p:cNvPr id="136" name="TextBox 135">
                <a:extLst>
                  <a:ext uri="{FF2B5EF4-FFF2-40B4-BE49-F238E27FC236}">
                    <a16:creationId xmlns:a16="http://schemas.microsoft.com/office/drawing/2014/main" id="{972489F7-D4B8-4442-8DB3-0286CC672BB1}"/>
                  </a:ext>
                </a:extLst>
              </p:cNvPr>
              <p:cNvSpPr txBox="1"/>
              <p:nvPr/>
            </p:nvSpPr>
            <p:spPr>
              <a:xfrm>
                <a:off x="981075" y="82000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1990</a:t>
                </a:r>
              </a:p>
            </p:txBody>
          </p:sp>
          <p:sp>
            <p:nvSpPr>
              <p:cNvPr id="137" name="TextBox 136">
                <a:extLst>
                  <a:ext uri="{FF2B5EF4-FFF2-40B4-BE49-F238E27FC236}">
                    <a16:creationId xmlns:a16="http://schemas.microsoft.com/office/drawing/2014/main" id="{CA9D51A8-AD9A-4BB1-BE1F-8C184F5EC23E}"/>
                  </a:ext>
                </a:extLst>
              </p:cNvPr>
              <p:cNvSpPr txBox="1"/>
              <p:nvPr/>
            </p:nvSpPr>
            <p:spPr>
              <a:xfrm>
                <a:off x="1857376"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1991</a:t>
                </a:r>
              </a:p>
            </p:txBody>
          </p:sp>
          <p:sp>
            <p:nvSpPr>
              <p:cNvPr id="138" name="TextBox 137">
                <a:extLst>
                  <a:ext uri="{FF2B5EF4-FFF2-40B4-BE49-F238E27FC236}">
                    <a16:creationId xmlns:a16="http://schemas.microsoft.com/office/drawing/2014/main" id="{D209DA57-B233-476C-8F4E-5DD3BD080E7E}"/>
                  </a:ext>
                </a:extLst>
              </p:cNvPr>
              <p:cNvSpPr txBox="1"/>
              <p:nvPr/>
            </p:nvSpPr>
            <p:spPr>
              <a:xfrm>
                <a:off x="2695574"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1992</a:t>
                </a:r>
              </a:p>
            </p:txBody>
          </p:sp>
          <p:sp>
            <p:nvSpPr>
              <p:cNvPr id="139" name="TextBox 138">
                <a:extLst>
                  <a:ext uri="{FF2B5EF4-FFF2-40B4-BE49-F238E27FC236}">
                    <a16:creationId xmlns:a16="http://schemas.microsoft.com/office/drawing/2014/main" id="{84686D2F-7C39-4FF3-AFE2-D37CF58949F1}"/>
                  </a:ext>
                </a:extLst>
              </p:cNvPr>
              <p:cNvSpPr txBox="1"/>
              <p:nvPr/>
            </p:nvSpPr>
            <p:spPr>
              <a:xfrm>
                <a:off x="3486150"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1993</a:t>
                </a:r>
              </a:p>
            </p:txBody>
          </p:sp>
          <p:sp>
            <p:nvSpPr>
              <p:cNvPr id="140" name="TextBox 139">
                <a:extLst>
                  <a:ext uri="{FF2B5EF4-FFF2-40B4-BE49-F238E27FC236}">
                    <a16:creationId xmlns:a16="http://schemas.microsoft.com/office/drawing/2014/main" id="{A5B7B2E6-10CD-4D5A-BDA9-9A845F5A991B}"/>
                  </a:ext>
                </a:extLst>
              </p:cNvPr>
              <p:cNvSpPr txBox="1"/>
              <p:nvPr/>
            </p:nvSpPr>
            <p:spPr>
              <a:xfrm>
                <a:off x="4324350"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1994</a:t>
                </a:r>
              </a:p>
            </p:txBody>
          </p:sp>
          <p:sp>
            <p:nvSpPr>
              <p:cNvPr id="141" name="TextBox 140">
                <a:extLst>
                  <a:ext uri="{FF2B5EF4-FFF2-40B4-BE49-F238E27FC236}">
                    <a16:creationId xmlns:a16="http://schemas.microsoft.com/office/drawing/2014/main" id="{8631F699-B50D-4DF8-A5C4-06D103914D27}"/>
                  </a:ext>
                </a:extLst>
              </p:cNvPr>
              <p:cNvSpPr txBox="1"/>
              <p:nvPr/>
            </p:nvSpPr>
            <p:spPr>
              <a:xfrm>
                <a:off x="981075" y="175294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1996</a:t>
                </a:r>
              </a:p>
            </p:txBody>
          </p:sp>
          <p:sp>
            <p:nvSpPr>
              <p:cNvPr id="142" name="TextBox 141">
                <a:extLst>
                  <a:ext uri="{FF2B5EF4-FFF2-40B4-BE49-F238E27FC236}">
                    <a16:creationId xmlns:a16="http://schemas.microsoft.com/office/drawing/2014/main" id="{92DA5B78-1D83-4708-ABCC-A9539BE75D49}"/>
                  </a:ext>
                </a:extLst>
              </p:cNvPr>
              <p:cNvSpPr txBox="1"/>
              <p:nvPr/>
            </p:nvSpPr>
            <p:spPr>
              <a:xfrm>
                <a:off x="1857376"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1997</a:t>
                </a:r>
              </a:p>
            </p:txBody>
          </p:sp>
          <p:sp>
            <p:nvSpPr>
              <p:cNvPr id="143" name="TextBox 142">
                <a:extLst>
                  <a:ext uri="{FF2B5EF4-FFF2-40B4-BE49-F238E27FC236}">
                    <a16:creationId xmlns:a16="http://schemas.microsoft.com/office/drawing/2014/main" id="{4CCC2859-F261-4516-92DE-84FD94EF743E}"/>
                  </a:ext>
                </a:extLst>
              </p:cNvPr>
              <p:cNvSpPr txBox="1"/>
              <p:nvPr/>
            </p:nvSpPr>
            <p:spPr>
              <a:xfrm>
                <a:off x="2695574"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1998</a:t>
                </a:r>
              </a:p>
            </p:txBody>
          </p:sp>
          <p:sp>
            <p:nvSpPr>
              <p:cNvPr id="144" name="TextBox 143">
                <a:extLst>
                  <a:ext uri="{FF2B5EF4-FFF2-40B4-BE49-F238E27FC236}">
                    <a16:creationId xmlns:a16="http://schemas.microsoft.com/office/drawing/2014/main" id="{2CCB65B8-4D41-4FFE-9ACC-4611590E727D}"/>
                  </a:ext>
                </a:extLst>
              </p:cNvPr>
              <p:cNvSpPr txBox="1"/>
              <p:nvPr/>
            </p:nvSpPr>
            <p:spPr>
              <a:xfrm>
                <a:off x="3486150"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1999</a:t>
                </a:r>
              </a:p>
            </p:txBody>
          </p:sp>
          <p:sp>
            <p:nvSpPr>
              <p:cNvPr id="145" name="TextBox 144">
                <a:extLst>
                  <a:ext uri="{FF2B5EF4-FFF2-40B4-BE49-F238E27FC236}">
                    <a16:creationId xmlns:a16="http://schemas.microsoft.com/office/drawing/2014/main" id="{8B9C8DB7-94F1-4055-B7AF-323C03901D60}"/>
                  </a:ext>
                </a:extLst>
              </p:cNvPr>
              <p:cNvSpPr txBox="1"/>
              <p:nvPr/>
            </p:nvSpPr>
            <p:spPr>
              <a:xfrm>
                <a:off x="4324350"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2000</a:t>
                </a:r>
              </a:p>
            </p:txBody>
          </p:sp>
          <p:sp>
            <p:nvSpPr>
              <p:cNvPr id="146" name="TextBox 145">
                <a:extLst>
                  <a:ext uri="{FF2B5EF4-FFF2-40B4-BE49-F238E27FC236}">
                    <a16:creationId xmlns:a16="http://schemas.microsoft.com/office/drawing/2014/main" id="{A3976FA7-AF0C-44D0-808B-E17AD2C59B85}"/>
                  </a:ext>
                </a:extLst>
              </p:cNvPr>
              <p:cNvSpPr txBox="1"/>
              <p:nvPr/>
            </p:nvSpPr>
            <p:spPr>
              <a:xfrm>
                <a:off x="981075" y="268898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2002</a:t>
                </a:r>
              </a:p>
            </p:txBody>
          </p:sp>
          <p:sp>
            <p:nvSpPr>
              <p:cNvPr id="147" name="TextBox 146">
                <a:extLst>
                  <a:ext uri="{FF2B5EF4-FFF2-40B4-BE49-F238E27FC236}">
                    <a16:creationId xmlns:a16="http://schemas.microsoft.com/office/drawing/2014/main" id="{24288762-8D03-478B-949C-18F3FCC1DBF9}"/>
                  </a:ext>
                </a:extLst>
              </p:cNvPr>
              <p:cNvSpPr txBox="1"/>
              <p:nvPr/>
            </p:nvSpPr>
            <p:spPr>
              <a:xfrm>
                <a:off x="1857376"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2003</a:t>
                </a:r>
              </a:p>
            </p:txBody>
          </p:sp>
          <p:sp>
            <p:nvSpPr>
              <p:cNvPr id="148" name="TextBox 147">
                <a:extLst>
                  <a:ext uri="{FF2B5EF4-FFF2-40B4-BE49-F238E27FC236}">
                    <a16:creationId xmlns:a16="http://schemas.microsoft.com/office/drawing/2014/main" id="{21AE1FB3-7D35-455B-A999-809DB97AAFD9}"/>
                  </a:ext>
                </a:extLst>
              </p:cNvPr>
              <p:cNvSpPr txBox="1"/>
              <p:nvPr/>
            </p:nvSpPr>
            <p:spPr>
              <a:xfrm>
                <a:off x="2695574"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149" name="TextBox 148">
                <a:extLst>
                  <a:ext uri="{FF2B5EF4-FFF2-40B4-BE49-F238E27FC236}">
                    <a16:creationId xmlns:a16="http://schemas.microsoft.com/office/drawing/2014/main" id="{8A69C131-59EE-4620-A14A-609D57726A9C}"/>
                  </a:ext>
                </a:extLst>
              </p:cNvPr>
              <p:cNvSpPr txBox="1"/>
              <p:nvPr/>
            </p:nvSpPr>
            <p:spPr>
              <a:xfrm>
                <a:off x="3486150"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2005</a:t>
                </a:r>
              </a:p>
            </p:txBody>
          </p:sp>
          <p:sp>
            <p:nvSpPr>
              <p:cNvPr id="150" name="TextBox 149">
                <a:extLst>
                  <a:ext uri="{FF2B5EF4-FFF2-40B4-BE49-F238E27FC236}">
                    <a16:creationId xmlns:a16="http://schemas.microsoft.com/office/drawing/2014/main" id="{7352FF62-01CF-4244-91B4-DA4EA6AAF06A}"/>
                  </a:ext>
                </a:extLst>
              </p:cNvPr>
              <p:cNvSpPr txBox="1"/>
              <p:nvPr/>
            </p:nvSpPr>
            <p:spPr>
              <a:xfrm>
                <a:off x="4324350"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2006</a:t>
                </a:r>
              </a:p>
            </p:txBody>
          </p:sp>
          <p:sp>
            <p:nvSpPr>
              <p:cNvPr id="151" name="TextBox 150">
                <a:extLst>
                  <a:ext uri="{FF2B5EF4-FFF2-40B4-BE49-F238E27FC236}">
                    <a16:creationId xmlns:a16="http://schemas.microsoft.com/office/drawing/2014/main" id="{EABC0CC8-623D-44E7-AC86-DAF5A31C1D63}"/>
                  </a:ext>
                </a:extLst>
              </p:cNvPr>
              <p:cNvSpPr txBox="1"/>
              <p:nvPr/>
            </p:nvSpPr>
            <p:spPr>
              <a:xfrm>
                <a:off x="981075" y="3627166"/>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2008</a:t>
                </a:r>
              </a:p>
            </p:txBody>
          </p:sp>
          <p:sp>
            <p:nvSpPr>
              <p:cNvPr id="152" name="TextBox 151">
                <a:extLst>
                  <a:ext uri="{FF2B5EF4-FFF2-40B4-BE49-F238E27FC236}">
                    <a16:creationId xmlns:a16="http://schemas.microsoft.com/office/drawing/2014/main" id="{C6E1DFFA-139B-4EE6-9641-F86F2B6F4B8B}"/>
                  </a:ext>
                </a:extLst>
              </p:cNvPr>
              <p:cNvSpPr txBox="1"/>
              <p:nvPr/>
            </p:nvSpPr>
            <p:spPr>
              <a:xfrm>
                <a:off x="1857376"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2009</a:t>
                </a:r>
              </a:p>
            </p:txBody>
          </p:sp>
          <p:sp>
            <p:nvSpPr>
              <p:cNvPr id="153" name="TextBox 152">
                <a:extLst>
                  <a:ext uri="{FF2B5EF4-FFF2-40B4-BE49-F238E27FC236}">
                    <a16:creationId xmlns:a16="http://schemas.microsoft.com/office/drawing/2014/main" id="{2D5893EF-C211-49CC-82F8-4084D600EC88}"/>
                  </a:ext>
                </a:extLst>
              </p:cNvPr>
              <p:cNvSpPr txBox="1"/>
              <p:nvPr/>
            </p:nvSpPr>
            <p:spPr>
              <a:xfrm>
                <a:off x="2695574"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2010</a:t>
                </a:r>
              </a:p>
            </p:txBody>
          </p:sp>
          <p:sp>
            <p:nvSpPr>
              <p:cNvPr id="154" name="TextBox 153">
                <a:extLst>
                  <a:ext uri="{FF2B5EF4-FFF2-40B4-BE49-F238E27FC236}">
                    <a16:creationId xmlns:a16="http://schemas.microsoft.com/office/drawing/2014/main" id="{B74EEECD-4265-4BA9-9506-863027ECBC7E}"/>
                  </a:ext>
                </a:extLst>
              </p:cNvPr>
              <p:cNvSpPr txBox="1"/>
              <p:nvPr/>
            </p:nvSpPr>
            <p:spPr>
              <a:xfrm>
                <a:off x="3486150"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2011</a:t>
                </a:r>
              </a:p>
            </p:txBody>
          </p:sp>
          <p:sp>
            <p:nvSpPr>
              <p:cNvPr id="155" name="TextBox 154">
                <a:extLst>
                  <a:ext uri="{FF2B5EF4-FFF2-40B4-BE49-F238E27FC236}">
                    <a16:creationId xmlns:a16="http://schemas.microsoft.com/office/drawing/2014/main" id="{5BA03908-A94A-4A76-93B7-28227E1DA3DF}"/>
                  </a:ext>
                </a:extLst>
              </p:cNvPr>
              <p:cNvSpPr txBox="1"/>
              <p:nvPr/>
            </p:nvSpPr>
            <p:spPr>
              <a:xfrm>
                <a:off x="4324350"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2012</a:t>
                </a:r>
              </a:p>
            </p:txBody>
          </p:sp>
          <p:sp>
            <p:nvSpPr>
              <p:cNvPr id="156" name="TextBox 155">
                <a:extLst>
                  <a:ext uri="{FF2B5EF4-FFF2-40B4-BE49-F238E27FC236}">
                    <a16:creationId xmlns:a16="http://schemas.microsoft.com/office/drawing/2014/main" id="{C4C76BEF-0746-408F-BAFC-7DF6905D040D}"/>
                  </a:ext>
                </a:extLst>
              </p:cNvPr>
              <p:cNvSpPr txBox="1"/>
              <p:nvPr/>
            </p:nvSpPr>
            <p:spPr>
              <a:xfrm>
                <a:off x="190500" y="550043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
            <p:nvSpPr>
              <p:cNvPr id="157" name="TextBox 156">
                <a:extLst>
                  <a:ext uri="{FF2B5EF4-FFF2-40B4-BE49-F238E27FC236}">
                    <a16:creationId xmlns:a16="http://schemas.microsoft.com/office/drawing/2014/main" id="{E7712092-D808-4C9D-B944-D70119B01943}"/>
                  </a:ext>
                </a:extLst>
              </p:cNvPr>
              <p:cNvSpPr txBox="1"/>
              <p:nvPr/>
            </p:nvSpPr>
            <p:spPr>
              <a:xfrm>
                <a:off x="1066800" y="549460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
            <p:nvSpPr>
              <p:cNvPr id="158" name="TextBox 157">
                <a:extLst>
                  <a:ext uri="{FF2B5EF4-FFF2-40B4-BE49-F238E27FC236}">
                    <a16:creationId xmlns:a16="http://schemas.microsoft.com/office/drawing/2014/main" id="{2A52990B-B1B1-4910-AF89-96060031192C}"/>
                  </a:ext>
                </a:extLst>
              </p:cNvPr>
              <p:cNvSpPr txBox="1"/>
              <p:nvPr/>
            </p:nvSpPr>
            <p:spPr>
              <a:xfrm>
                <a:off x="1905000" y="549460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sp>
            <p:nvSpPr>
              <p:cNvPr id="159" name="TextBox 158">
                <a:extLst>
                  <a:ext uri="{FF2B5EF4-FFF2-40B4-BE49-F238E27FC236}">
                    <a16:creationId xmlns:a16="http://schemas.microsoft.com/office/drawing/2014/main" id="{65557A3F-E39F-4BA0-883C-91DCAB01538F}"/>
                  </a:ext>
                </a:extLst>
              </p:cNvPr>
              <p:cNvSpPr txBox="1"/>
              <p:nvPr/>
            </p:nvSpPr>
            <p:spPr>
              <a:xfrm>
                <a:off x="989995" y="4568262"/>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2014</a:t>
                </a:r>
              </a:p>
            </p:txBody>
          </p:sp>
          <p:sp>
            <p:nvSpPr>
              <p:cNvPr id="160" name="TextBox 159">
                <a:extLst>
                  <a:ext uri="{FF2B5EF4-FFF2-40B4-BE49-F238E27FC236}">
                    <a16:creationId xmlns:a16="http://schemas.microsoft.com/office/drawing/2014/main" id="{469D98FF-BC10-4E67-9085-2849FC125260}"/>
                  </a:ext>
                </a:extLst>
              </p:cNvPr>
              <p:cNvSpPr txBox="1"/>
              <p:nvPr/>
            </p:nvSpPr>
            <p:spPr>
              <a:xfrm>
                <a:off x="1866295"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2015</a:t>
                </a:r>
              </a:p>
            </p:txBody>
          </p:sp>
          <p:sp>
            <p:nvSpPr>
              <p:cNvPr id="161" name="TextBox 160">
                <a:extLst>
                  <a:ext uri="{FF2B5EF4-FFF2-40B4-BE49-F238E27FC236}">
                    <a16:creationId xmlns:a16="http://schemas.microsoft.com/office/drawing/2014/main" id="{0CF5F296-E9B2-4A98-A8F8-4C957177ED6A}"/>
                  </a:ext>
                </a:extLst>
              </p:cNvPr>
              <p:cNvSpPr txBox="1"/>
              <p:nvPr/>
            </p:nvSpPr>
            <p:spPr>
              <a:xfrm>
                <a:off x="2704495"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2016</a:t>
                </a:r>
              </a:p>
            </p:txBody>
          </p:sp>
          <p:sp>
            <p:nvSpPr>
              <p:cNvPr id="162" name="TextBox 161">
                <a:extLst>
                  <a:ext uri="{FF2B5EF4-FFF2-40B4-BE49-F238E27FC236}">
                    <a16:creationId xmlns:a16="http://schemas.microsoft.com/office/drawing/2014/main" id="{167834D1-4F08-409B-A4B6-C8C1E2ECDB91}"/>
                  </a:ext>
                </a:extLst>
              </p:cNvPr>
              <p:cNvSpPr txBox="1"/>
              <p:nvPr/>
            </p:nvSpPr>
            <p:spPr>
              <a:xfrm>
                <a:off x="3495070"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sp>
            <p:nvSpPr>
              <p:cNvPr id="163" name="TextBox 162">
                <a:extLst>
                  <a:ext uri="{FF2B5EF4-FFF2-40B4-BE49-F238E27FC236}">
                    <a16:creationId xmlns:a16="http://schemas.microsoft.com/office/drawing/2014/main" id="{76D21660-0261-4D48-BA6E-152E596E9F73}"/>
                  </a:ext>
                </a:extLst>
              </p:cNvPr>
              <p:cNvSpPr txBox="1"/>
              <p:nvPr/>
            </p:nvSpPr>
            <p:spPr>
              <a:xfrm>
                <a:off x="4333270"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2018</a:t>
                </a:r>
              </a:p>
            </p:txBody>
          </p:sp>
          <p:sp>
            <p:nvSpPr>
              <p:cNvPr id="164" name="TextBox 163">
                <a:extLst>
                  <a:ext uri="{FF2B5EF4-FFF2-40B4-BE49-F238E27FC236}">
                    <a16:creationId xmlns:a16="http://schemas.microsoft.com/office/drawing/2014/main" id="{E2F868CE-BC32-4C1F-B038-6721672FD399}"/>
                  </a:ext>
                </a:extLst>
              </p:cNvPr>
              <p:cNvSpPr txBox="1"/>
              <p:nvPr/>
            </p:nvSpPr>
            <p:spPr>
              <a:xfrm>
                <a:off x="199421" y="4568262"/>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165" name="TextBox 164">
                <a:extLst>
                  <a:ext uri="{FF2B5EF4-FFF2-40B4-BE49-F238E27FC236}">
                    <a16:creationId xmlns:a16="http://schemas.microsoft.com/office/drawing/2014/main" id="{1F2B30CA-52A3-4CA7-8CD0-5DF00DB117A5}"/>
                  </a:ext>
                </a:extLst>
              </p:cNvPr>
              <p:cNvSpPr txBox="1"/>
              <p:nvPr/>
            </p:nvSpPr>
            <p:spPr>
              <a:xfrm>
                <a:off x="199421" y="3614657"/>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166" name="TextBox 165">
                <a:extLst>
                  <a:ext uri="{FF2B5EF4-FFF2-40B4-BE49-F238E27FC236}">
                    <a16:creationId xmlns:a16="http://schemas.microsoft.com/office/drawing/2014/main" id="{D71AE5AE-E5CC-4C20-A86A-1C1EE7742306}"/>
                  </a:ext>
                </a:extLst>
              </p:cNvPr>
              <p:cNvSpPr txBox="1"/>
              <p:nvPr/>
            </p:nvSpPr>
            <p:spPr>
              <a:xfrm>
                <a:off x="188851" y="268955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2001</a:t>
                </a:r>
              </a:p>
            </p:txBody>
          </p:sp>
          <p:sp>
            <p:nvSpPr>
              <p:cNvPr id="167" name="TextBox 166">
                <a:extLst>
                  <a:ext uri="{FF2B5EF4-FFF2-40B4-BE49-F238E27FC236}">
                    <a16:creationId xmlns:a16="http://schemas.microsoft.com/office/drawing/2014/main" id="{A0641997-30FE-4F0D-8852-15BD1CB0FAEA}"/>
                  </a:ext>
                </a:extLst>
              </p:cNvPr>
              <p:cNvSpPr txBox="1"/>
              <p:nvPr/>
            </p:nvSpPr>
            <p:spPr>
              <a:xfrm>
                <a:off x="188851" y="1753797"/>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grpSp>
        <p:sp>
          <p:nvSpPr>
            <p:cNvPr id="12" name="Rectangle 11">
              <a:extLst>
                <a:ext uri="{FF2B5EF4-FFF2-40B4-BE49-F238E27FC236}">
                  <a16:creationId xmlns:a16="http://schemas.microsoft.com/office/drawing/2014/main" id="{E5CEB727-826E-45A2-A883-A2DB5A1A9508}"/>
                </a:ext>
              </a:extLst>
            </p:cNvPr>
            <p:cNvSpPr/>
            <p:nvPr/>
          </p:nvSpPr>
          <p:spPr>
            <a:xfrm>
              <a:off x="2704495" y="5063591"/>
              <a:ext cx="91440" cy="93232"/>
            </a:xfrm>
            <a:prstGeom prst="rect">
              <a:avLst/>
            </a:prstGeom>
            <a:solidFill>
              <a:srgbClr val="20972C"/>
            </a:solidFill>
            <a:ln>
              <a:solidFill>
                <a:srgbClr val="209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684A9370-354A-416B-B3A4-6DB0E5B01DDD}"/>
                </a:ext>
              </a:extLst>
            </p:cNvPr>
            <p:cNvSpPr/>
            <p:nvPr/>
          </p:nvSpPr>
          <p:spPr>
            <a:xfrm>
              <a:off x="2695575" y="5299485"/>
              <a:ext cx="91440" cy="93232"/>
            </a:xfrm>
            <a:prstGeom prst="rect">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AF464E74-2E00-4305-8E53-23D56063F0C6}"/>
                </a:ext>
              </a:extLst>
            </p:cNvPr>
            <p:cNvSpPr txBox="1"/>
            <p:nvPr/>
          </p:nvSpPr>
          <p:spPr>
            <a:xfrm>
              <a:off x="2795934" y="5002485"/>
              <a:ext cx="1218223"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Presence of soybean</a:t>
              </a:r>
            </a:p>
          </p:txBody>
        </p:sp>
        <p:sp>
          <p:nvSpPr>
            <p:cNvPr id="173" name="TextBox 172">
              <a:extLst>
                <a:ext uri="{FF2B5EF4-FFF2-40B4-BE49-F238E27FC236}">
                  <a16:creationId xmlns:a16="http://schemas.microsoft.com/office/drawing/2014/main" id="{59382EA9-1C2D-4D4D-8CC6-A7086279F412}"/>
                </a:ext>
              </a:extLst>
            </p:cNvPr>
            <p:cNvSpPr txBox="1"/>
            <p:nvPr/>
          </p:nvSpPr>
          <p:spPr>
            <a:xfrm>
              <a:off x="2787015" y="5238379"/>
              <a:ext cx="1218223"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Absence of soybean</a:t>
              </a:r>
            </a:p>
          </p:txBody>
        </p:sp>
      </p:grpSp>
      <p:sp>
        <p:nvSpPr>
          <p:cNvPr id="49" name="Title 1">
            <a:extLst>
              <a:ext uri="{FF2B5EF4-FFF2-40B4-BE49-F238E27FC236}">
                <a16:creationId xmlns:a16="http://schemas.microsoft.com/office/drawing/2014/main" id="{A04AB0F1-754E-4D3E-BBA7-E84412CDA4E1}"/>
              </a:ext>
            </a:extLst>
          </p:cNvPr>
          <p:cNvSpPr txBox="1">
            <a:spLocks/>
          </p:cNvSpPr>
          <p:nvPr/>
        </p:nvSpPr>
        <p:spPr>
          <a:xfrm>
            <a:off x="0" y="2"/>
            <a:ext cx="12192000" cy="629265"/>
          </a:xfrm>
          <a:prstGeom prst="rect">
            <a:avLst/>
          </a:prstGeom>
          <a:noFill/>
          <a:ln>
            <a:noFill/>
          </a:ln>
        </p:spPr>
        <p:txBody>
          <a:bodyPr spcFirstLastPara="1" wrap="square" lIns="91425" tIns="45700" rIns="91425" bIns="45700" anchor="b" anchorCtr="0">
            <a:normAutofit fontScale="82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Maps show soybean at 33 years.</a:t>
            </a:r>
          </a:p>
        </p:txBody>
      </p:sp>
      <p:sp>
        <p:nvSpPr>
          <p:cNvPr id="2" name="Slide Number Placeholder 1">
            <a:extLst>
              <a:ext uri="{FF2B5EF4-FFF2-40B4-BE49-F238E27FC236}">
                <a16:creationId xmlns:a16="http://schemas.microsoft.com/office/drawing/2014/main" id="{CB551CDE-4B07-49A2-BC30-AD49E7FFA3BC}"/>
              </a:ext>
            </a:extLst>
          </p:cNvPr>
          <p:cNvSpPr>
            <a:spLocks noGrp="1"/>
          </p:cNvSpPr>
          <p:nvPr>
            <p:ph type="sldNum" idx="12"/>
          </p:nvPr>
        </p:nvSpPr>
        <p:spPr>
          <a:xfrm>
            <a:off x="8610600" y="6356352"/>
            <a:ext cx="2743200" cy="365125"/>
          </a:xfrm>
          <a:prstGeom prst="rect">
            <a:avLst/>
          </a:prstGeom>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Arial"/>
                <a:cs typeface="Arial"/>
                <a:sym typeface="Arial"/>
              </a:rPr>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C630E40D-B5A1-462A-8B5A-5153584EACCC}"/>
              </a:ext>
            </a:extLst>
          </p:cNvPr>
          <p:cNvSpPr txBox="1"/>
          <p:nvPr/>
        </p:nvSpPr>
        <p:spPr>
          <a:xfrm>
            <a:off x="5835290" y="613665"/>
            <a:ext cx="6356713" cy="304698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extent has more than 200 million pixels.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pixel has more than 8 billion possible combinations of presence or absence of soybean.</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must have a method that focuses on the few broad patterns while directing attention to the places and times that have more interesting patterns.</a:t>
            </a:r>
          </a:p>
        </p:txBody>
      </p:sp>
    </p:spTree>
    <p:extLst>
      <p:ext uri="{BB962C8B-B14F-4D97-AF65-F5344CB8AC3E}">
        <p14:creationId xmlns:p14="http://schemas.microsoft.com/office/powerpoint/2010/main" val="894317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2"/>
            <a:ext cx="12192000" cy="644519"/>
          </a:xfrm>
        </p:spPr>
        <p:txBody>
          <a:bodyPr>
            <a:normAutofit fontScale="90000"/>
          </a:bodyPr>
          <a:lstStyle/>
          <a:p>
            <a:r>
              <a:rPr lang="en-US" dirty="0"/>
              <a:t>One map shows eight trajectories during 32 time intervals.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10994FA-4BA0-4175-B0FA-3AA6AD9B9F01}"/>
              </a:ext>
            </a:extLst>
          </p:cNvPr>
          <p:cNvPicPr>
            <a:picLocks noChangeAspect="1"/>
          </p:cNvPicPr>
          <p:nvPr/>
        </p:nvPicPr>
        <p:blipFill rotWithShape="1">
          <a:blip r:embed="rId2">
            <a:extLst>
              <a:ext uri="{28A0092B-C50C-407E-A947-70E740481C1C}">
                <a14:useLocalDpi xmlns:a14="http://schemas.microsoft.com/office/drawing/2010/main" val="0"/>
              </a:ext>
            </a:extLst>
          </a:blip>
          <a:srcRect l="12031" t="4861" r="8763" b="6666"/>
          <a:stretch/>
        </p:blipFill>
        <p:spPr>
          <a:xfrm>
            <a:off x="5429437" y="592507"/>
            <a:ext cx="2687140" cy="5329247"/>
          </a:xfrm>
          <a:prstGeom prst="rect">
            <a:avLst/>
          </a:prstGeom>
        </p:spPr>
      </p:pic>
      <p:pic>
        <p:nvPicPr>
          <p:cNvPr id="6" name="Picture 5">
            <a:extLst>
              <a:ext uri="{FF2B5EF4-FFF2-40B4-BE49-F238E27FC236}">
                <a16:creationId xmlns:a16="http://schemas.microsoft.com/office/drawing/2014/main" id="{C169BFF2-9786-43AA-B014-679373D88251}"/>
              </a:ext>
            </a:extLst>
          </p:cNvPr>
          <p:cNvPicPr>
            <a:picLocks noChangeAspect="1"/>
          </p:cNvPicPr>
          <p:nvPr/>
        </p:nvPicPr>
        <p:blipFill rotWithShape="1">
          <a:blip r:embed="rId3"/>
          <a:srcRect t="95080" r="12635" b="1"/>
          <a:stretch/>
        </p:blipFill>
        <p:spPr>
          <a:xfrm>
            <a:off x="3" y="5959675"/>
            <a:ext cx="12191999" cy="644519"/>
          </a:xfrm>
          <a:prstGeom prst="rect">
            <a:avLst/>
          </a:prstGeom>
        </p:spPr>
      </p:pic>
      <p:pic>
        <p:nvPicPr>
          <p:cNvPr id="8" name="Picture Placeholder 6">
            <a:extLst>
              <a:ext uri="{FF2B5EF4-FFF2-40B4-BE49-F238E27FC236}">
                <a16:creationId xmlns:a16="http://schemas.microsoft.com/office/drawing/2014/main" id="{8D0B8C56-6AAD-4F37-B55E-9AE772C46104}"/>
              </a:ext>
            </a:extLst>
          </p:cNvPr>
          <p:cNvPicPr>
            <a:picLocks noChangeAspect="1"/>
          </p:cNvPicPr>
          <p:nvPr/>
        </p:nvPicPr>
        <p:blipFill rotWithShape="1">
          <a:blip r:embed="rId4"/>
          <a:srcRect t="5765" b="21348"/>
          <a:stretch/>
        </p:blipFill>
        <p:spPr>
          <a:xfrm>
            <a:off x="2060548" y="1086850"/>
            <a:ext cx="2521397" cy="2532337"/>
          </a:xfrm>
          <a:prstGeom prst="rect">
            <a:avLst/>
          </a:prstGeom>
        </p:spPr>
      </p:pic>
      <p:sp>
        <p:nvSpPr>
          <p:cNvPr id="9" name="TextBox 8">
            <a:extLst>
              <a:ext uri="{FF2B5EF4-FFF2-40B4-BE49-F238E27FC236}">
                <a16:creationId xmlns:a16="http://schemas.microsoft.com/office/drawing/2014/main" id="{C5155A84-B1A0-4D91-93B0-7DA785E3BD12}"/>
              </a:ext>
            </a:extLst>
          </p:cNvPr>
          <p:cNvSpPr txBox="1"/>
          <p:nvPr/>
        </p:nvSpPr>
        <p:spPr>
          <a:xfrm>
            <a:off x="516834" y="3627573"/>
            <a:ext cx="4740367" cy="830997"/>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code and documentation at the GitHub site of Thomas Bilintoh.</a:t>
            </a:r>
          </a:p>
        </p:txBody>
      </p:sp>
      <p:pic>
        <p:nvPicPr>
          <p:cNvPr id="10" name="Picture 9">
            <a:extLst>
              <a:ext uri="{FF2B5EF4-FFF2-40B4-BE49-F238E27FC236}">
                <a16:creationId xmlns:a16="http://schemas.microsoft.com/office/drawing/2014/main" id="{B902859C-EBD6-4E7C-B5A1-6596C5568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911" y="4489021"/>
            <a:ext cx="1446952" cy="1442344"/>
          </a:xfrm>
          <a:prstGeom prst="rect">
            <a:avLst/>
          </a:prstGeom>
        </p:spPr>
      </p:pic>
      <p:sp>
        <p:nvSpPr>
          <p:cNvPr id="3" name="Rectangle 2">
            <a:extLst>
              <a:ext uri="{FF2B5EF4-FFF2-40B4-BE49-F238E27FC236}">
                <a16:creationId xmlns:a16="http://schemas.microsoft.com/office/drawing/2014/main" id="{715CAE06-3937-47E7-8426-728729F90FBF}"/>
              </a:ext>
            </a:extLst>
          </p:cNvPr>
          <p:cNvSpPr/>
          <p:nvPr/>
        </p:nvSpPr>
        <p:spPr>
          <a:xfrm>
            <a:off x="9039022" y="547626"/>
            <a:ext cx="785191" cy="734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5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1"/>
            <a:ext cx="12192000" cy="1238865"/>
          </a:xfrm>
        </p:spPr>
        <p:txBody>
          <a:bodyPr>
            <a:normAutofit/>
          </a:bodyPr>
          <a:lstStyle/>
          <a:p>
            <a:r>
              <a:rPr lang="en-US" dirty="0"/>
              <a:t>Gain is above and Loss below the time axis.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8BB2EB4-753B-4DB5-8E1B-8F45643595D6}"/>
              </a:ext>
            </a:extLst>
          </p:cNvPr>
          <p:cNvPicPr>
            <a:picLocks noChangeAspect="1"/>
          </p:cNvPicPr>
          <p:nvPr/>
        </p:nvPicPr>
        <p:blipFill rotWithShape="1">
          <a:blip r:embed="rId2"/>
          <a:srcRect b="52401"/>
          <a:stretch/>
        </p:blipFill>
        <p:spPr>
          <a:xfrm>
            <a:off x="2629119" y="1192572"/>
            <a:ext cx="6298572" cy="5060745"/>
          </a:xfrm>
          <a:prstGeom prst="rect">
            <a:avLst/>
          </a:prstGeom>
        </p:spPr>
      </p:pic>
      <p:pic>
        <p:nvPicPr>
          <p:cNvPr id="7" name="Picture 6">
            <a:extLst>
              <a:ext uri="{FF2B5EF4-FFF2-40B4-BE49-F238E27FC236}">
                <a16:creationId xmlns:a16="http://schemas.microsoft.com/office/drawing/2014/main" id="{CECD2005-8F5F-49A2-B164-849043DC5ABE}"/>
              </a:ext>
            </a:extLst>
          </p:cNvPr>
          <p:cNvPicPr>
            <a:picLocks noChangeAspect="1"/>
          </p:cNvPicPr>
          <p:nvPr/>
        </p:nvPicPr>
        <p:blipFill rotWithShape="1">
          <a:blip r:embed="rId3"/>
          <a:srcRect t="95080" r="12635" b="1"/>
          <a:stretch/>
        </p:blipFill>
        <p:spPr>
          <a:xfrm>
            <a:off x="2" y="6195642"/>
            <a:ext cx="12191999" cy="644519"/>
          </a:xfrm>
          <a:prstGeom prst="rect">
            <a:avLst/>
          </a:prstGeom>
        </p:spPr>
      </p:pic>
    </p:spTree>
    <p:extLst>
      <p:ext uri="{BB962C8B-B14F-4D97-AF65-F5344CB8AC3E}">
        <p14:creationId xmlns:p14="http://schemas.microsoft.com/office/powerpoint/2010/main" val="1933984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6517A9-0BAD-494A-A2D5-C4D0E2423314}"/>
              </a:ext>
            </a:extLst>
          </p:cNvPr>
          <p:cNvSpPr txBox="1"/>
          <p:nvPr/>
        </p:nvSpPr>
        <p:spPr>
          <a:xfrm>
            <a:off x="457200" y="6337465"/>
            <a:ext cx="11734801"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Bars show soybean change during time intervals of one year, two years, four years, and eight years.</a:t>
            </a:r>
          </a:p>
        </p:txBody>
      </p:sp>
      <p:pic>
        <p:nvPicPr>
          <p:cNvPr id="2" name="Picture 1">
            <a:extLst>
              <a:ext uri="{FF2B5EF4-FFF2-40B4-BE49-F238E27FC236}">
                <a16:creationId xmlns:a16="http://schemas.microsoft.com/office/drawing/2014/main" id="{E31E91BA-24D5-4A69-94A5-7B08E21D4292}"/>
              </a:ext>
            </a:extLst>
          </p:cNvPr>
          <p:cNvPicPr>
            <a:picLocks noChangeAspect="1"/>
          </p:cNvPicPr>
          <p:nvPr/>
        </p:nvPicPr>
        <p:blipFill rotWithShape="1">
          <a:blip r:embed="rId2"/>
          <a:srcRect b="49001"/>
          <a:stretch/>
        </p:blipFill>
        <p:spPr>
          <a:xfrm>
            <a:off x="2093579" y="1013792"/>
            <a:ext cx="5666091" cy="5238869"/>
          </a:xfrm>
          <a:prstGeom prst="rect">
            <a:avLst/>
          </a:prstGeom>
        </p:spPr>
      </p:pic>
      <p:sp>
        <p:nvSpPr>
          <p:cNvPr id="5" name="Title 1">
            <a:extLst>
              <a:ext uri="{FF2B5EF4-FFF2-40B4-BE49-F238E27FC236}">
                <a16:creationId xmlns:a16="http://schemas.microsoft.com/office/drawing/2014/main" id="{C912D530-6135-434F-821A-00283C86B80F}"/>
              </a:ext>
            </a:extLst>
          </p:cNvPr>
          <p:cNvSpPr txBox="1">
            <a:spLocks/>
          </p:cNvSpPr>
          <p:nvPr/>
        </p:nvSpPr>
        <p:spPr>
          <a:xfrm>
            <a:off x="-9939" y="0"/>
            <a:ext cx="12192000" cy="1120877"/>
          </a:xfrm>
          <a:prstGeom prst="rect">
            <a:avLst/>
          </a:prstGeom>
          <a:noFill/>
          <a:ln>
            <a:noFill/>
          </a:ln>
        </p:spPr>
        <p:txBody>
          <a:bodyPr spcFirstLastPara="1" wrap="square" lIns="91425" tIns="45700" rIns="91425" bIns="45700" anchor="b" anchorCtr="0">
            <a:normAutofit fontScale="925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Half of change is alternation within 4 years.</a:t>
            </a:r>
          </a:p>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lang="en-US" sz="4000" kern="1200" dirty="0">
                <a:solidFill>
                  <a:prstClr val="black"/>
                </a:solidFill>
              </a:rPr>
              <a:t>Pontius does not know of models that simulate alternation.</a:t>
            </a:r>
            <a:endParaRPr kumimoji="0" lang="en-US" sz="4000" b="0" i="0" u="none" strike="noStrike" kern="1200" cap="none" spc="0" normalizeH="0" baseline="0" noProof="0" dirty="0">
              <a:ln>
                <a:noFill/>
              </a:ln>
              <a:solidFill>
                <a:prstClr val="black"/>
              </a:solidFill>
              <a:effectLst/>
              <a:uLnTx/>
              <a:uFillTx/>
              <a:latin typeface="Calibri"/>
              <a:cs typeface="Calibri"/>
              <a:sym typeface="Calibri"/>
            </a:endParaRPr>
          </a:p>
        </p:txBody>
      </p:sp>
      <p:sp>
        <p:nvSpPr>
          <p:cNvPr id="6" name="Slide Number Placeholder 3">
            <a:extLst>
              <a:ext uri="{FF2B5EF4-FFF2-40B4-BE49-F238E27FC236}">
                <a16:creationId xmlns:a16="http://schemas.microsoft.com/office/drawing/2014/main" id="{370088E8-02C6-49DA-9D85-2D1A26778C32}"/>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504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56744"/>
          </a:xfrm>
        </p:spPr>
        <p:txBody>
          <a:bodyPr>
            <a:normAutofit/>
          </a:bodyPr>
          <a:lstStyle/>
          <a:p>
            <a:pPr>
              <a:lnSpc>
                <a:spcPct val="100000"/>
              </a:lnSpc>
              <a:spcBef>
                <a:spcPts val="0"/>
              </a:spcBef>
            </a:pPr>
            <a:r>
              <a:rPr lang="en-US" sz="3200" dirty="0">
                <a:hlinkClick r:id="rId2"/>
              </a:rPr>
              <a:t>https://www.mdpi.com/journal/land/special_issues/IND622A7L0</a:t>
            </a:r>
            <a:r>
              <a:rPr lang="en-US" sz="3200" dirty="0"/>
              <a:t> </a:t>
            </a:r>
          </a:p>
        </p:txBody>
      </p:sp>
      <p:pic>
        <p:nvPicPr>
          <p:cNvPr id="5" name="Picture 4">
            <a:extLst>
              <a:ext uri="{FF2B5EF4-FFF2-40B4-BE49-F238E27FC236}">
                <a16:creationId xmlns:a16="http://schemas.microsoft.com/office/drawing/2014/main" id="{3967E018-471C-4565-B405-56F7220E7228}"/>
              </a:ext>
            </a:extLst>
          </p:cNvPr>
          <p:cNvPicPr>
            <a:picLocks noChangeAspect="1"/>
          </p:cNvPicPr>
          <p:nvPr/>
        </p:nvPicPr>
        <p:blipFill rotWithShape="1">
          <a:blip r:embed="rId3"/>
          <a:srcRect l="2120" t="34638" r="16753" b="5362"/>
          <a:stretch/>
        </p:blipFill>
        <p:spPr>
          <a:xfrm>
            <a:off x="-2573" y="1051037"/>
            <a:ext cx="12194573" cy="5073102"/>
          </a:xfrm>
          <a:prstGeom prst="rect">
            <a:avLst/>
          </a:prstGeom>
        </p:spPr>
      </p:pic>
      <p:pic>
        <p:nvPicPr>
          <p:cNvPr id="7" name="Picture 6">
            <a:extLst>
              <a:ext uri="{FF2B5EF4-FFF2-40B4-BE49-F238E27FC236}">
                <a16:creationId xmlns:a16="http://schemas.microsoft.com/office/drawing/2014/main" id="{1F1834EC-3DA9-4A20-BCCA-DBCC6266C965}"/>
              </a:ext>
            </a:extLst>
          </p:cNvPr>
          <p:cNvPicPr>
            <a:picLocks noChangeAspect="1"/>
          </p:cNvPicPr>
          <p:nvPr/>
        </p:nvPicPr>
        <p:blipFill rotWithShape="1">
          <a:blip r:embed="rId4"/>
          <a:srcRect l="29655" t="17625" r="16983" b="45440"/>
          <a:stretch/>
        </p:blipFill>
        <p:spPr>
          <a:xfrm>
            <a:off x="4235670" y="3426374"/>
            <a:ext cx="6505904" cy="2532993"/>
          </a:xfrm>
          <a:prstGeom prst="rect">
            <a:avLst/>
          </a:prstGeom>
        </p:spPr>
      </p:pic>
      <p:sp>
        <p:nvSpPr>
          <p:cNvPr id="6" name="Slide Number Placeholder 3">
            <a:extLst>
              <a:ext uri="{FF2B5EF4-FFF2-40B4-BE49-F238E27FC236}">
                <a16:creationId xmlns:a16="http://schemas.microsoft.com/office/drawing/2014/main" id="{17AF55C4-CEB3-4A25-A2FA-03683731256F}"/>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65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838"/>
            <a:ext cx="12192000" cy="1558265"/>
          </a:xfrm>
        </p:spPr>
        <p:txBody>
          <a:bodyPr>
            <a:normAutofit fontScale="90000"/>
          </a:bodyPr>
          <a:lstStyle/>
          <a:p>
            <a:r>
              <a:rPr lang="en-US" dirty="0"/>
              <a:t>The MapBiomas data show more alternation than the ground reference data concerning change during time intervals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97A98DA-E6D0-41EE-A7BE-C1473C8D3902}"/>
              </a:ext>
            </a:extLst>
          </p:cNvPr>
          <p:cNvPicPr>
            <a:picLocks noChangeAspect="1"/>
          </p:cNvPicPr>
          <p:nvPr/>
        </p:nvPicPr>
        <p:blipFill rotWithShape="1">
          <a:blip r:embed="rId2"/>
          <a:srcRect t="62099"/>
          <a:stretch/>
        </p:blipFill>
        <p:spPr>
          <a:xfrm>
            <a:off x="249398" y="2364829"/>
            <a:ext cx="11301471" cy="3692221"/>
          </a:xfrm>
          <a:prstGeom prst="rect">
            <a:avLst/>
          </a:prstGeom>
        </p:spPr>
      </p:pic>
      <p:pic>
        <p:nvPicPr>
          <p:cNvPr id="5" name="Picture 4">
            <a:extLst>
              <a:ext uri="{FF2B5EF4-FFF2-40B4-BE49-F238E27FC236}">
                <a16:creationId xmlns:a16="http://schemas.microsoft.com/office/drawing/2014/main" id="{DF532A14-4ADE-411C-8E25-B8DE924FB047}"/>
              </a:ext>
            </a:extLst>
          </p:cNvPr>
          <p:cNvPicPr>
            <a:picLocks noChangeAspect="1"/>
          </p:cNvPicPr>
          <p:nvPr/>
        </p:nvPicPr>
        <p:blipFill rotWithShape="1">
          <a:blip r:embed="rId2"/>
          <a:srcRect t="5221" r="46517" b="90162"/>
          <a:stretch/>
        </p:blipFill>
        <p:spPr>
          <a:xfrm>
            <a:off x="1718440" y="1650126"/>
            <a:ext cx="7595981" cy="565284"/>
          </a:xfrm>
          <a:prstGeom prst="rect">
            <a:avLst/>
          </a:prstGeom>
        </p:spPr>
      </p:pic>
      <p:sp>
        <p:nvSpPr>
          <p:cNvPr id="7" name="TextBox 6">
            <a:extLst>
              <a:ext uri="{FF2B5EF4-FFF2-40B4-BE49-F238E27FC236}">
                <a16:creationId xmlns:a16="http://schemas.microsoft.com/office/drawing/2014/main" id="{3ED0FDEC-3812-4C0A-BA42-623164F14569}"/>
              </a:ext>
            </a:extLst>
          </p:cNvPr>
          <p:cNvSpPr txBox="1"/>
          <p:nvPr/>
        </p:nvSpPr>
        <p:spPr>
          <a:xfrm>
            <a:off x="252245" y="6259413"/>
            <a:ext cx="110253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3"/>
              </a:rPr>
              <a:t>A P Matos, M Hunter, Robert G Pontius Jr, L R Baumann, L </a:t>
            </a:r>
            <a:r>
              <a:rPr lang="en-US" sz="1600" dirty="0" err="1">
                <a:hlinkClick r:id="rId3"/>
              </a:rPr>
              <a:t>L</a:t>
            </a:r>
            <a:r>
              <a:rPr lang="en-US" sz="1600" dirty="0">
                <a:hlinkClick r:id="rId3"/>
              </a:rPr>
              <a:t> Parente, L G Ferreira. 2025. Accounting for alternation in temporal quality analysis in MapBiomas Brazil. International Journal of Digital Earth 18(1)</a:t>
            </a:r>
            <a:r>
              <a:rPr lang="en-US" sz="1600" dirty="0"/>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56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838"/>
            <a:ext cx="12192000" cy="1190403"/>
          </a:xfrm>
        </p:spPr>
        <p:txBody>
          <a:bodyPr>
            <a:normAutofit fontScale="90000"/>
          </a:bodyPr>
          <a:lstStyle/>
          <a:p>
            <a:r>
              <a:rPr lang="en-US" dirty="0"/>
              <a:t>Distance to Change Pixels causes more predictive allocation error than distance to presence patches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D0FDEC-3812-4C0A-BA42-623164F14569}"/>
              </a:ext>
            </a:extLst>
          </p:cNvPr>
          <p:cNvSpPr txBox="1"/>
          <p:nvPr/>
        </p:nvSpPr>
        <p:spPr>
          <a:xfrm>
            <a:off x="315305" y="6101759"/>
            <a:ext cx="11025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hlinkClick r:id="rId2"/>
              </a:rPr>
              <a:t>T Honnef, R G Pontius Jr. 2025. Best practices for applying and interpreting the Total Operating Characteristic. International Journal of Geo-Information 14(4), 134</a:t>
            </a:r>
            <a:r>
              <a:rPr lang="en-US" sz="2000" dirty="0"/>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07E3881-9478-4078-85D0-31531C8D7050}"/>
              </a:ext>
            </a:extLst>
          </p:cNvPr>
          <p:cNvPicPr>
            <a:picLocks noChangeAspect="1"/>
          </p:cNvPicPr>
          <p:nvPr/>
        </p:nvPicPr>
        <p:blipFill>
          <a:blip r:embed="rId3"/>
          <a:stretch>
            <a:fillRect/>
          </a:stretch>
        </p:blipFill>
        <p:spPr>
          <a:xfrm>
            <a:off x="2617610" y="1261241"/>
            <a:ext cx="6430640" cy="4840518"/>
          </a:xfrm>
          <a:prstGeom prst="rect">
            <a:avLst/>
          </a:prstGeom>
        </p:spPr>
      </p:pic>
    </p:spTree>
    <p:extLst>
      <p:ext uri="{BB962C8B-B14F-4D97-AF65-F5344CB8AC3E}">
        <p14:creationId xmlns:p14="http://schemas.microsoft.com/office/powerpoint/2010/main" val="2963303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838"/>
            <a:ext cx="12192000" cy="1783981"/>
          </a:xfrm>
        </p:spPr>
        <p:txBody>
          <a:bodyPr>
            <a:normAutofit/>
          </a:bodyPr>
          <a:lstStyle/>
          <a:p>
            <a:r>
              <a:rPr lang="en-US" sz="2800" dirty="0"/>
              <a:t>Why do so many models use the problematic Markov matrix to extrapolate the change among categories?</a:t>
            </a:r>
            <a:br>
              <a:rPr lang="en-US" sz="2800" dirty="0"/>
            </a:br>
            <a:r>
              <a:rPr lang="en-US" sz="2800" dirty="0"/>
              <a:t>The Flow matrix uses linear extrapolation.</a:t>
            </a:r>
            <a:br>
              <a:rPr lang="en-US" sz="2800" dirty="0"/>
            </a:br>
            <a:r>
              <a:rPr lang="en-US" sz="2800" dirty="0"/>
              <a:t>Validation shows that this wetland region follows neither Markov nor Flow matrix.</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D0FDEC-3812-4C0A-BA42-623164F14569}"/>
              </a:ext>
            </a:extLst>
          </p:cNvPr>
          <p:cNvSpPr txBox="1"/>
          <p:nvPr/>
        </p:nvSpPr>
        <p:spPr>
          <a:xfrm>
            <a:off x="315305" y="6101759"/>
            <a:ext cx="11025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hlinkClick r:id="rId2"/>
              </a:rPr>
              <a:t>J Strzempko, R G Pontius Jr. 2023. The Flow matrix offers a straightforward alternative to the problematic Markov matrix. Land 12(7), 1471</a:t>
            </a:r>
            <a:r>
              <a:rPr lang="en-US" sz="2000" dirty="0"/>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375845B-9119-4E62-9ECA-96514D5C1168}"/>
              </a:ext>
            </a:extLst>
          </p:cNvPr>
          <p:cNvPicPr>
            <a:picLocks noChangeAspect="1"/>
          </p:cNvPicPr>
          <p:nvPr/>
        </p:nvPicPr>
        <p:blipFill rotWithShape="1">
          <a:blip r:embed="rId3"/>
          <a:srcRect t="3124" b="45435"/>
          <a:stretch/>
        </p:blipFill>
        <p:spPr>
          <a:xfrm>
            <a:off x="63582" y="2327759"/>
            <a:ext cx="4947027" cy="3301060"/>
          </a:xfrm>
          <a:prstGeom prst="rect">
            <a:avLst/>
          </a:prstGeom>
        </p:spPr>
      </p:pic>
      <p:pic>
        <p:nvPicPr>
          <p:cNvPr id="9" name="Picture 8">
            <a:extLst>
              <a:ext uri="{FF2B5EF4-FFF2-40B4-BE49-F238E27FC236}">
                <a16:creationId xmlns:a16="http://schemas.microsoft.com/office/drawing/2014/main" id="{19D14C39-DD40-4C23-A76B-5BB24BCF1409}"/>
              </a:ext>
            </a:extLst>
          </p:cNvPr>
          <p:cNvPicPr>
            <a:picLocks noChangeAspect="1"/>
          </p:cNvPicPr>
          <p:nvPr/>
        </p:nvPicPr>
        <p:blipFill rotWithShape="1">
          <a:blip r:embed="rId3"/>
          <a:srcRect t="56778"/>
          <a:stretch/>
        </p:blipFill>
        <p:spPr>
          <a:xfrm>
            <a:off x="5171760" y="2327759"/>
            <a:ext cx="6739699" cy="3778746"/>
          </a:xfrm>
          <a:prstGeom prst="rect">
            <a:avLst/>
          </a:prstGeom>
        </p:spPr>
      </p:pic>
    </p:spTree>
    <p:extLst>
      <p:ext uri="{BB962C8B-B14F-4D97-AF65-F5344CB8AC3E}">
        <p14:creationId xmlns:p14="http://schemas.microsoft.com/office/powerpoint/2010/main" val="2305875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330"/>
            <a:ext cx="12192000" cy="761031"/>
          </a:xfrm>
        </p:spPr>
        <p:txBody>
          <a:bodyPr>
            <a:normAutofit fontScale="90000"/>
          </a:bodyPr>
          <a:lstStyle/>
          <a:p>
            <a:pPr algn="ctr"/>
            <a:r>
              <a:rPr lang="en-US" dirty="0"/>
              <a:t>Authors submitted 13applications of land change models.</a:t>
            </a:r>
          </a:p>
        </p:txBody>
      </p:sp>
      <p:sp>
        <p:nvSpPr>
          <p:cNvPr id="4" name="Slide Number Placeholder 3"/>
          <p:cNvSpPr>
            <a:spLocks noGrp="1"/>
          </p:cNvSpPr>
          <p:nvPr>
            <p:ph type="sldNum" sz="quarter" idx="12"/>
          </p:nvPr>
        </p:nvSpPr>
        <p:spPr/>
        <p:txBody>
          <a:bodyPr/>
          <a:lstStyle/>
          <a:p>
            <a:pPr defTabSz="914377">
              <a:buClrTx/>
            </a:pPr>
            <a:fld id="{9C31B253-B935-45ED-9476-156C42DB80D2}" type="slidenum">
              <a:rPr lang="en-US" kern="1200">
                <a:solidFill>
                  <a:prstClr val="black">
                    <a:tint val="75000"/>
                  </a:prstClr>
                </a:solidFill>
                <a:latin typeface="Calibri" panose="020F0502020204030204"/>
                <a:ea typeface="+mn-ea"/>
              </a:rPr>
              <a:pPr defTabSz="914377">
                <a:buClrTx/>
              </a:pPr>
              <a:t>3</a:t>
            </a:fld>
            <a:endParaRPr lang="en-US" kern="1200">
              <a:solidFill>
                <a:prstClr val="black">
                  <a:tint val="75000"/>
                </a:prstClr>
              </a:solidFill>
              <a:latin typeface="Calibri" panose="020F0502020204030204"/>
              <a:ea typeface="+mn-ea"/>
            </a:endParaRPr>
          </a:p>
        </p:txBody>
      </p:sp>
      <p:sp>
        <p:nvSpPr>
          <p:cNvPr id="5" name="TextBox 4"/>
          <p:cNvSpPr txBox="1"/>
          <p:nvPr/>
        </p:nvSpPr>
        <p:spPr>
          <a:xfrm>
            <a:off x="283231" y="5839003"/>
            <a:ext cx="10737696" cy="923330"/>
          </a:xfrm>
          <a:prstGeom prst="rect">
            <a:avLst/>
          </a:prstGeom>
          <a:noFill/>
        </p:spPr>
        <p:txBody>
          <a:bodyPr wrap="square" rtlCol="0">
            <a:spAutoFit/>
          </a:bodyPr>
          <a:lstStyle/>
          <a:p>
            <a:pPr defTabSz="914377">
              <a:buClrTx/>
            </a:pPr>
            <a:r>
              <a:rPr lang="en-US" sz="1800" kern="1200" dirty="0">
                <a:solidFill>
                  <a:prstClr val="black"/>
                </a:solidFill>
                <a:latin typeface="Calibri" panose="020F0502020204030204"/>
                <a:ea typeface="+mn-ea"/>
              </a:rPr>
              <a:t>Pontius Jr et al. 2018. Lessons and Challenges in Land Change Modeling Derived from Synthesis of Cross-Case Comparisons. Chapter 8 in Martin Behnisch and Gotthard </a:t>
            </a:r>
            <a:r>
              <a:rPr lang="en-US" sz="1800" kern="1200" dirty="0" err="1">
                <a:solidFill>
                  <a:prstClr val="black"/>
                </a:solidFill>
                <a:latin typeface="Calibri" panose="020F0502020204030204"/>
                <a:ea typeface="+mn-ea"/>
              </a:rPr>
              <a:t>Meine</a:t>
            </a:r>
            <a:r>
              <a:rPr lang="en-US" sz="1800" kern="1200" dirty="0">
                <a:solidFill>
                  <a:prstClr val="black"/>
                </a:solidFill>
                <a:latin typeface="Calibri" panose="020F0502020204030204"/>
                <a:ea typeface="+mn-ea"/>
              </a:rPr>
              <a:t> (eds.) Trends in Spatial Analysis and Modelling. </a:t>
            </a:r>
            <a:r>
              <a:rPr lang="en-US" sz="1800" kern="1200" dirty="0" err="1">
                <a:solidFill>
                  <a:prstClr val="black"/>
                </a:solidFill>
                <a:latin typeface="Calibri" panose="020F0502020204030204"/>
                <a:ea typeface="+mn-ea"/>
              </a:rPr>
              <a:t>Geotechnologies</a:t>
            </a:r>
            <a:r>
              <a:rPr lang="en-US" sz="1800" kern="1200" dirty="0">
                <a:solidFill>
                  <a:prstClr val="black"/>
                </a:solidFill>
                <a:latin typeface="Calibri" panose="020F0502020204030204"/>
                <a:ea typeface="+mn-ea"/>
              </a:rPr>
              <a:t> and the Environment 19: 143-164. Springer International Publishing: Cham, Germany.</a:t>
            </a:r>
          </a:p>
        </p:txBody>
      </p:sp>
      <p:pic>
        <p:nvPicPr>
          <p:cNvPr id="7" name="Picture 3"/>
          <p:cNvPicPr>
            <a:picLocks noChangeAspect="1" noChangeArrowheads="1"/>
          </p:cNvPicPr>
          <p:nvPr/>
        </p:nvPicPr>
        <p:blipFill>
          <a:blip r:embed="rId2" cstate="print"/>
          <a:srcRect/>
          <a:stretch>
            <a:fillRect/>
          </a:stretch>
        </p:blipFill>
        <p:spPr>
          <a:xfrm>
            <a:off x="1126155" y="1216203"/>
            <a:ext cx="8991600" cy="4622800"/>
          </a:xfrm>
          <a:prstGeom prst="rect">
            <a:avLst/>
          </a:prstGeom>
          <a:noFill/>
        </p:spPr>
      </p:pic>
      <p:sp>
        <p:nvSpPr>
          <p:cNvPr id="8" name="Text Box 4"/>
          <p:cNvSpPr txBox="1">
            <a:spLocks noChangeArrowheads="1"/>
          </p:cNvSpPr>
          <p:nvPr/>
        </p:nvSpPr>
        <p:spPr bwMode="auto">
          <a:xfrm>
            <a:off x="4859955" y="4629328"/>
            <a:ext cx="2667000" cy="400110"/>
          </a:xfrm>
          <a:prstGeom prst="rect">
            <a:avLst/>
          </a:prstGeom>
          <a:noFill/>
          <a:ln w="9525">
            <a:noFill/>
            <a:miter lim="800000"/>
            <a:headEnd/>
            <a:tailEnd/>
          </a:ln>
        </p:spPr>
        <p:txBody>
          <a:bodyPr>
            <a:spAutoFit/>
          </a:bodyPr>
          <a:lstStyle/>
          <a:p>
            <a:pPr defTabSz="914377">
              <a:spcBef>
                <a:spcPct val="50000"/>
              </a:spcBef>
              <a:buClrTx/>
            </a:pPr>
            <a:r>
              <a:rPr lang="en-US" sz="2000" b="1" kern="1200">
                <a:solidFill>
                  <a:prstClr val="black"/>
                </a:solidFill>
                <a:latin typeface="Calibri" panose="020F0502020204030204"/>
                <a:ea typeface="+mn-ea"/>
              </a:rPr>
              <a:t>Perinet, Madagascar</a:t>
            </a:r>
          </a:p>
        </p:txBody>
      </p:sp>
      <p:sp>
        <p:nvSpPr>
          <p:cNvPr id="9" name="Oval 5"/>
          <p:cNvSpPr>
            <a:spLocks noChangeArrowheads="1"/>
          </p:cNvSpPr>
          <p:nvPr/>
        </p:nvSpPr>
        <p:spPr bwMode="auto">
          <a:xfrm>
            <a:off x="5850555" y="4569003"/>
            <a:ext cx="152400" cy="152400"/>
          </a:xfrm>
          <a:prstGeom prst="ellipse">
            <a:avLst/>
          </a:prstGeom>
          <a:solidFill>
            <a:srgbClr val="FF0000"/>
          </a:solidFill>
          <a:ln w="9525">
            <a:solidFill>
              <a:srgbClr val="FF0000"/>
            </a:solidFill>
            <a:round/>
            <a:headEnd/>
            <a:tailEnd/>
          </a:ln>
        </p:spPr>
        <p:txBody>
          <a:bodyPr wrap="none" anchor="ctr"/>
          <a:lstStyle/>
          <a:p>
            <a:pPr defTabSz="914377">
              <a:buClrTx/>
            </a:pPr>
            <a:endParaRPr lang="en-US" sz="2000" b="1" kern="1200">
              <a:solidFill>
                <a:prstClr val="black"/>
              </a:solidFill>
              <a:latin typeface="Calibri" panose="020F0502020204030204"/>
              <a:ea typeface="+mn-ea"/>
            </a:endParaRPr>
          </a:p>
        </p:txBody>
      </p:sp>
      <p:grpSp>
        <p:nvGrpSpPr>
          <p:cNvPr id="10" name="Group 6"/>
          <p:cNvGrpSpPr>
            <a:grpSpLocks/>
          </p:cNvGrpSpPr>
          <p:nvPr/>
        </p:nvGrpSpPr>
        <p:grpSpPr bwMode="auto">
          <a:xfrm>
            <a:off x="1735755" y="3578407"/>
            <a:ext cx="1676400" cy="400051"/>
            <a:chOff x="384" y="2448"/>
            <a:chExt cx="1056" cy="252"/>
          </a:xfrm>
        </p:grpSpPr>
        <p:sp>
          <p:nvSpPr>
            <p:cNvPr id="11" name="Text Box 7"/>
            <p:cNvSpPr txBox="1">
              <a:spLocks noChangeArrowheads="1"/>
            </p:cNvSpPr>
            <p:nvPr/>
          </p:nvSpPr>
          <p:spPr bwMode="auto">
            <a:xfrm>
              <a:off x="384" y="2448"/>
              <a:ext cx="1056" cy="252"/>
            </a:xfrm>
            <a:prstGeom prst="rect">
              <a:avLst/>
            </a:prstGeom>
            <a:noFill/>
            <a:ln w="9525">
              <a:noFill/>
              <a:miter lim="800000"/>
              <a:headEnd/>
              <a:tailEnd/>
            </a:ln>
          </p:spPr>
          <p:txBody>
            <a:bodyPr>
              <a:spAutoFit/>
            </a:bodyPr>
            <a:lstStyle/>
            <a:p>
              <a:pPr defTabSz="914377">
                <a:spcBef>
                  <a:spcPct val="50000"/>
                </a:spcBef>
                <a:buClrTx/>
              </a:pPr>
              <a:r>
                <a:rPr lang="en-US" sz="2000" b="1" kern="1200">
                  <a:solidFill>
                    <a:prstClr val="black"/>
                  </a:solidFill>
                  <a:latin typeface="Calibri" panose="020F0502020204030204"/>
                  <a:ea typeface="+mn-ea"/>
                </a:rPr>
                <a:t>Honduras</a:t>
              </a:r>
            </a:p>
          </p:txBody>
        </p:sp>
        <p:sp>
          <p:nvSpPr>
            <p:cNvPr id="12" name="Oval 8"/>
            <p:cNvSpPr>
              <a:spLocks noChangeArrowheads="1"/>
            </p:cNvSpPr>
            <p:nvPr/>
          </p:nvSpPr>
          <p:spPr bwMode="auto">
            <a:xfrm>
              <a:off x="1200" y="2496"/>
              <a:ext cx="96" cy="96"/>
            </a:xfrm>
            <a:prstGeom prst="ellipse">
              <a:avLst/>
            </a:prstGeom>
            <a:solidFill>
              <a:srgbClr val="FF0000"/>
            </a:solidFill>
            <a:ln w="9525">
              <a:solidFill>
                <a:srgbClr val="FF0000"/>
              </a:solidFill>
              <a:round/>
              <a:headEnd/>
              <a:tailEnd/>
            </a:ln>
          </p:spPr>
          <p:txBody>
            <a:bodyPr wrap="none" anchor="ctr"/>
            <a:lstStyle/>
            <a:p>
              <a:pPr defTabSz="914377">
                <a:buClrTx/>
              </a:pPr>
              <a:endParaRPr lang="en-US" sz="2000" b="1" kern="1200">
                <a:solidFill>
                  <a:prstClr val="black"/>
                </a:solidFill>
                <a:latin typeface="Calibri" panose="020F0502020204030204"/>
                <a:ea typeface="+mn-ea"/>
              </a:endParaRPr>
            </a:p>
          </p:txBody>
        </p:sp>
      </p:grpSp>
      <p:sp>
        <p:nvSpPr>
          <p:cNvPr id="13" name="Text Box 9"/>
          <p:cNvSpPr txBox="1">
            <a:spLocks noChangeArrowheads="1"/>
          </p:cNvSpPr>
          <p:nvPr/>
        </p:nvSpPr>
        <p:spPr bwMode="auto">
          <a:xfrm>
            <a:off x="7374555" y="2952928"/>
            <a:ext cx="2438400" cy="400110"/>
          </a:xfrm>
          <a:prstGeom prst="rect">
            <a:avLst/>
          </a:prstGeom>
          <a:noFill/>
          <a:ln w="9525">
            <a:noFill/>
            <a:miter lim="800000"/>
            <a:headEnd/>
            <a:tailEnd/>
          </a:ln>
        </p:spPr>
        <p:txBody>
          <a:bodyPr>
            <a:spAutoFit/>
          </a:bodyPr>
          <a:lstStyle/>
          <a:p>
            <a:pPr defTabSz="914377">
              <a:spcBef>
                <a:spcPct val="50000"/>
              </a:spcBef>
              <a:buClrTx/>
            </a:pPr>
            <a:r>
              <a:rPr lang="en-US" sz="2000" b="1" kern="1200" dirty="0" err="1">
                <a:solidFill>
                  <a:prstClr val="black"/>
                </a:solidFill>
                <a:latin typeface="Calibri" panose="020F0502020204030204"/>
                <a:ea typeface="+mn-ea"/>
              </a:rPr>
              <a:t>Haidian,China</a:t>
            </a:r>
            <a:endParaRPr lang="en-US" sz="2000" b="1" kern="1200" dirty="0">
              <a:solidFill>
                <a:prstClr val="black"/>
              </a:solidFill>
              <a:latin typeface="Calibri" panose="020F0502020204030204"/>
              <a:ea typeface="+mn-ea"/>
            </a:endParaRPr>
          </a:p>
        </p:txBody>
      </p:sp>
      <p:sp>
        <p:nvSpPr>
          <p:cNvPr id="14" name="Oval 10"/>
          <p:cNvSpPr>
            <a:spLocks noChangeArrowheads="1"/>
          </p:cNvSpPr>
          <p:nvPr/>
        </p:nvSpPr>
        <p:spPr bwMode="auto">
          <a:xfrm>
            <a:off x="7298355" y="2968803"/>
            <a:ext cx="152400" cy="152400"/>
          </a:xfrm>
          <a:prstGeom prst="ellipse">
            <a:avLst/>
          </a:prstGeom>
          <a:solidFill>
            <a:srgbClr val="FF0000"/>
          </a:solidFill>
          <a:ln w="9525">
            <a:solidFill>
              <a:srgbClr val="FF0000"/>
            </a:solidFill>
            <a:round/>
            <a:headEnd/>
            <a:tailEnd/>
          </a:ln>
        </p:spPr>
        <p:txBody>
          <a:bodyPr wrap="none" anchor="ctr"/>
          <a:lstStyle/>
          <a:p>
            <a:pPr defTabSz="914377">
              <a:buClrTx/>
            </a:pPr>
            <a:endParaRPr lang="en-US" sz="2000" b="1" kern="1200">
              <a:solidFill>
                <a:prstClr val="black"/>
              </a:solidFill>
              <a:latin typeface="Calibri" panose="020F0502020204030204"/>
              <a:ea typeface="+mn-ea"/>
            </a:endParaRPr>
          </a:p>
        </p:txBody>
      </p:sp>
      <p:sp>
        <p:nvSpPr>
          <p:cNvPr id="15" name="Oval 11"/>
          <p:cNvSpPr>
            <a:spLocks noChangeArrowheads="1"/>
          </p:cNvSpPr>
          <p:nvPr/>
        </p:nvSpPr>
        <p:spPr bwMode="auto">
          <a:xfrm>
            <a:off x="7145955" y="3654603"/>
            <a:ext cx="152400" cy="152400"/>
          </a:xfrm>
          <a:prstGeom prst="ellipse">
            <a:avLst/>
          </a:prstGeom>
          <a:solidFill>
            <a:srgbClr val="FF0000"/>
          </a:solidFill>
          <a:ln w="9525">
            <a:solidFill>
              <a:srgbClr val="FF0000"/>
            </a:solidFill>
            <a:round/>
            <a:headEnd/>
            <a:tailEnd/>
          </a:ln>
        </p:spPr>
        <p:txBody>
          <a:bodyPr wrap="none" anchor="ctr"/>
          <a:lstStyle/>
          <a:p>
            <a:pPr defTabSz="914377">
              <a:buClrTx/>
            </a:pPr>
            <a:endParaRPr lang="en-US" sz="2000" b="1" kern="1200">
              <a:solidFill>
                <a:prstClr val="black"/>
              </a:solidFill>
              <a:latin typeface="Calibri" panose="020F0502020204030204"/>
              <a:ea typeface="+mn-ea"/>
            </a:endParaRPr>
          </a:p>
        </p:txBody>
      </p:sp>
      <p:sp>
        <p:nvSpPr>
          <p:cNvPr id="16" name="Text Box 12"/>
          <p:cNvSpPr txBox="1">
            <a:spLocks noChangeArrowheads="1"/>
          </p:cNvSpPr>
          <p:nvPr/>
        </p:nvSpPr>
        <p:spPr bwMode="auto">
          <a:xfrm>
            <a:off x="7222155" y="3486328"/>
            <a:ext cx="2438400" cy="400110"/>
          </a:xfrm>
          <a:prstGeom prst="rect">
            <a:avLst/>
          </a:prstGeom>
          <a:noFill/>
          <a:ln w="9525">
            <a:noFill/>
            <a:miter lim="800000"/>
            <a:headEnd/>
            <a:tailEnd/>
          </a:ln>
        </p:spPr>
        <p:txBody>
          <a:bodyPr>
            <a:spAutoFit/>
          </a:bodyPr>
          <a:lstStyle/>
          <a:p>
            <a:pPr defTabSz="914377">
              <a:spcBef>
                <a:spcPct val="50000"/>
              </a:spcBef>
              <a:buClrTx/>
            </a:pPr>
            <a:r>
              <a:rPr lang="en-US" sz="2000" b="1" kern="1200">
                <a:solidFill>
                  <a:prstClr val="black"/>
                </a:solidFill>
                <a:latin typeface="Calibri" panose="020F0502020204030204"/>
                <a:ea typeface="+mn-ea"/>
              </a:rPr>
              <a:t>Cho Don, Vietnam</a:t>
            </a:r>
          </a:p>
        </p:txBody>
      </p:sp>
    </p:spTree>
    <p:extLst>
      <p:ext uri="{BB962C8B-B14F-4D97-AF65-F5344CB8AC3E}">
        <p14:creationId xmlns:p14="http://schemas.microsoft.com/office/powerpoint/2010/main" val="4238799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22B618-6203-622E-D0D1-CDD367AEB2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E970C-2657-7B9A-4B3D-DF53F02B51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7241" y="2300895"/>
            <a:ext cx="9351344" cy="2731268"/>
          </a:xfrm>
          <a:prstGeom prst="rect">
            <a:avLst/>
          </a:prstGeom>
        </p:spPr>
      </p:pic>
      <p:grpSp>
        <p:nvGrpSpPr>
          <p:cNvPr id="10" name="Group 9">
            <a:extLst>
              <a:ext uri="{FF2B5EF4-FFF2-40B4-BE49-F238E27FC236}">
                <a16:creationId xmlns:a16="http://schemas.microsoft.com/office/drawing/2014/main" id="{DF4CEC61-F896-4966-85B4-A63164B8D012}"/>
              </a:ext>
            </a:extLst>
          </p:cNvPr>
          <p:cNvGrpSpPr/>
          <p:nvPr/>
        </p:nvGrpSpPr>
        <p:grpSpPr>
          <a:xfrm>
            <a:off x="83312" y="73873"/>
            <a:ext cx="12327763" cy="715097"/>
            <a:chOff x="83312" y="73873"/>
            <a:chExt cx="12327763" cy="715097"/>
          </a:xfrm>
        </p:grpSpPr>
        <p:sp>
          <p:nvSpPr>
            <p:cNvPr id="11" name="Title 1">
              <a:extLst>
                <a:ext uri="{FF2B5EF4-FFF2-40B4-BE49-F238E27FC236}">
                  <a16:creationId xmlns:a16="http://schemas.microsoft.com/office/drawing/2014/main" id="{06DADE38-0305-44C2-9E60-0CF5AC12A81F}"/>
                </a:ext>
              </a:extLst>
            </p:cNvPr>
            <p:cNvSpPr txBox="1">
              <a:spLocks/>
            </p:cNvSpPr>
            <p:nvPr/>
          </p:nvSpPr>
          <p:spPr>
            <a:xfrm>
              <a:off x="83312" y="73873"/>
              <a:ext cx="12327763" cy="4103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6" name="Rectangle 15">
              <a:extLst>
                <a:ext uri="{FF2B5EF4-FFF2-40B4-BE49-F238E27FC236}">
                  <a16:creationId xmlns:a16="http://schemas.microsoft.com/office/drawing/2014/main" id="{69E01166-8194-4E24-AB57-0A19F021411B}"/>
                </a:ext>
              </a:extLst>
            </p:cNvPr>
            <p:cNvSpPr/>
            <p:nvPr/>
          </p:nvSpPr>
          <p:spPr>
            <a:xfrm>
              <a:off x="83312" y="204195"/>
              <a:ext cx="1210868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What are the changes in patches?</a:t>
              </a:r>
            </a:p>
          </p:txBody>
        </p:sp>
      </p:grpSp>
      <p:sp>
        <p:nvSpPr>
          <p:cNvPr id="18" name="Content Placeholder 2">
            <a:extLst>
              <a:ext uri="{FF2B5EF4-FFF2-40B4-BE49-F238E27FC236}">
                <a16:creationId xmlns:a16="http://schemas.microsoft.com/office/drawing/2014/main" id="{93214870-DE22-47E2-93D0-94D6CE1CA144}"/>
              </a:ext>
            </a:extLst>
          </p:cNvPr>
          <p:cNvSpPr txBox="1">
            <a:spLocks/>
          </p:cNvSpPr>
          <p:nvPr/>
        </p:nvSpPr>
        <p:spPr>
          <a:xfrm>
            <a:off x="285467" y="902014"/>
            <a:ext cx="11736729" cy="1067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How many patches exist at the initial time?</a:t>
            </a:r>
          </a:p>
          <a:p>
            <a:pPr marL="0" indent="0">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How many patches exist at the initial time?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 name="TextBox 8">
            <a:extLst>
              <a:ext uri="{FF2B5EF4-FFF2-40B4-BE49-F238E27FC236}">
                <a16:creationId xmlns:a16="http://schemas.microsoft.com/office/drawing/2014/main" id="{3E02FF75-3FF5-4ACB-A3F4-7B38CC131C4C}"/>
              </a:ext>
            </a:extLst>
          </p:cNvPr>
          <p:cNvSpPr txBox="1"/>
          <p:nvPr/>
        </p:nvSpPr>
        <p:spPr>
          <a:xfrm>
            <a:off x="315305" y="5691856"/>
            <a:ext cx="110253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hlinkClick r:id="rId4"/>
              </a:rPr>
              <a:t>A Zhang, R G Pontius Jr, T M Bilintoh, F Sangermano, J Rogan. 2025. DynamicPATCH: Method and Software for Spatially Explicit Dynamic Patch Transition Characterization. Landscape Ecology 40(132)</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601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22B618-6203-622E-D0D1-CDD367AEB209}"/>
              </a:ext>
            </a:extLst>
          </p:cNvPr>
          <p:cNvSpPr>
            <a:spLocks noChangeArrowheads="1"/>
          </p:cNvSpPr>
          <p:nvPr/>
        </p:nvSpPr>
        <p:spPr bwMode="auto">
          <a:xfrm>
            <a:off x="-55690" y="-1115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9EFE077-AE5C-4FA9-8EB4-FCD63C151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385" y="1100553"/>
            <a:ext cx="6288442" cy="5618373"/>
          </a:xfrm>
          <a:prstGeom prst="rect">
            <a:avLst/>
          </a:prstGeom>
        </p:spPr>
      </p:pic>
      <p:grpSp>
        <p:nvGrpSpPr>
          <p:cNvPr id="16" name="Group 15">
            <a:extLst>
              <a:ext uri="{FF2B5EF4-FFF2-40B4-BE49-F238E27FC236}">
                <a16:creationId xmlns:a16="http://schemas.microsoft.com/office/drawing/2014/main" id="{54842E86-B643-483D-BB02-D19C87029993}"/>
              </a:ext>
            </a:extLst>
          </p:cNvPr>
          <p:cNvGrpSpPr/>
          <p:nvPr/>
        </p:nvGrpSpPr>
        <p:grpSpPr>
          <a:xfrm>
            <a:off x="55690" y="4497"/>
            <a:ext cx="12355385" cy="1077218"/>
            <a:chOff x="55690" y="4497"/>
            <a:chExt cx="12355385" cy="1077218"/>
          </a:xfrm>
        </p:grpSpPr>
        <p:sp>
          <p:nvSpPr>
            <p:cNvPr id="17" name="Title 1">
              <a:extLst>
                <a:ext uri="{FF2B5EF4-FFF2-40B4-BE49-F238E27FC236}">
                  <a16:creationId xmlns:a16="http://schemas.microsoft.com/office/drawing/2014/main" id="{53CAB266-EA9D-4635-B44A-2DB78322D74C}"/>
                </a:ext>
              </a:extLst>
            </p:cNvPr>
            <p:cNvSpPr txBox="1">
              <a:spLocks/>
            </p:cNvSpPr>
            <p:nvPr/>
          </p:nvSpPr>
          <p:spPr>
            <a:xfrm>
              <a:off x="55690" y="73873"/>
              <a:ext cx="12355385" cy="835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8" name="Rectangle 17">
              <a:extLst>
                <a:ext uri="{FF2B5EF4-FFF2-40B4-BE49-F238E27FC236}">
                  <a16:creationId xmlns:a16="http://schemas.microsoft.com/office/drawing/2014/main" id="{7F3D6E73-C418-47E7-B444-E6C2E59A947C}"/>
                </a:ext>
              </a:extLst>
            </p:cNvPr>
            <p:cNvSpPr/>
            <p:nvPr/>
          </p:nvSpPr>
          <p:spPr>
            <a:xfrm>
              <a:off x="83312" y="4497"/>
              <a:ext cx="1210868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DynamicPATCH </a:t>
              </a:r>
              <a:r>
                <a:rPr kumimoji="0" lang="en-US" sz="3200" i="0" u="none" strike="noStrike" kern="1200" cap="none" spc="0" normalizeH="0" baseline="0" noProof="0" dirty="0">
                  <a:ln>
                    <a:noFill/>
                  </a:ln>
                  <a:solidFill>
                    <a:schemeClr val="tx1"/>
                  </a:solidFill>
                  <a:effectLst/>
                  <a:uLnTx/>
                  <a:uFillTx/>
                  <a:latin typeface="Century Gothic" panose="020B0502020202020204" pitchFamily="34" charset="0"/>
                  <a:ea typeface="Calibri" panose="020F0502020204030204" pitchFamily="34" charset="0"/>
                  <a:cs typeface="Calibri" panose="020F0502020204030204" pitchFamily="34" charset="0"/>
                </a:rPr>
                <a:t>is new software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Spatially Explicit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Dynamic</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Arial" panose="020B0604020202020204" pitchFamily="34" charset="0"/>
                </a:rPr>
                <a:t>PA</a:t>
              </a:r>
              <a:r>
                <a:rPr kumimoji="0" lang="en-US" sz="3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tch</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T</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ransition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Ch</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aracterization.</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598855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txBox="1">
            <a:spLocks noGrp="1"/>
          </p:cNvSpPr>
          <p:nvPr>
            <p:ph type="title"/>
          </p:nvPr>
        </p:nvSpPr>
        <p:spPr>
          <a:xfrm>
            <a:off x="0" y="50800"/>
            <a:ext cx="12192000" cy="10058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3600" dirty="0"/>
              <a:t>Get Pontius’ book and other literature at</a:t>
            </a:r>
            <a:br>
              <a:rPr lang="en-US" sz="3600" dirty="0"/>
            </a:br>
            <a:r>
              <a:rPr lang="en-US" sz="3600" u="sng" dirty="0">
                <a:solidFill>
                  <a:schemeClr val="hlink"/>
                </a:solidFill>
              </a:rPr>
              <a:t>https://wordpress.clarku.edu/rpontius/</a:t>
            </a:r>
            <a:endParaRPr sz="3600" dirty="0"/>
          </a:p>
        </p:txBody>
      </p:sp>
      <p:sp>
        <p:nvSpPr>
          <p:cNvPr id="160" name="Google Shape;1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dirty="0"/>
          </a:p>
        </p:txBody>
      </p:sp>
      <p:pic>
        <p:nvPicPr>
          <p:cNvPr id="161" name="Google Shape;161;p8"/>
          <p:cNvPicPr preferRelativeResize="0">
            <a:picLocks noGrp="1"/>
          </p:cNvPicPr>
          <p:nvPr>
            <p:ph type="body" idx="1"/>
          </p:nvPr>
        </p:nvPicPr>
        <p:blipFill rotWithShape="1">
          <a:blip r:embed="rId3">
            <a:alphaModFix/>
          </a:blip>
          <a:srcRect/>
          <a:stretch/>
        </p:blipFill>
        <p:spPr>
          <a:xfrm>
            <a:off x="2065920" y="1056639"/>
            <a:ext cx="7752944" cy="5664836"/>
          </a:xfrm>
          <a:prstGeom prst="rect">
            <a:avLst/>
          </a:prstGeom>
          <a:noFill/>
          <a:ln>
            <a:noFill/>
          </a:ln>
        </p:spPr>
      </p:pic>
    </p:spTree>
    <p:extLst>
      <p:ext uri="{BB962C8B-B14F-4D97-AF65-F5344CB8AC3E}">
        <p14:creationId xmlns:p14="http://schemas.microsoft.com/office/powerpoint/2010/main" val="2097232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5FDB-BCC8-4CF9-AD60-6563087387C6}"/>
              </a:ext>
            </a:extLst>
          </p:cNvPr>
          <p:cNvSpPr>
            <a:spLocks noGrp="1"/>
          </p:cNvSpPr>
          <p:nvPr>
            <p:ph type="title"/>
          </p:nvPr>
        </p:nvSpPr>
        <p:spPr>
          <a:xfrm>
            <a:off x="-1" y="66954"/>
            <a:ext cx="12191999" cy="698360"/>
          </a:xfrm>
        </p:spPr>
        <p:txBody>
          <a:bodyPr/>
          <a:lstStyle/>
          <a:p>
            <a:pPr algn="ctr"/>
            <a:r>
              <a:rPr lang="en-US" dirty="0"/>
              <a:t>This presentation has presented this literature</a:t>
            </a:r>
          </a:p>
        </p:txBody>
      </p:sp>
      <p:sp>
        <p:nvSpPr>
          <p:cNvPr id="4" name="Slide Number Placeholder 3">
            <a:extLst>
              <a:ext uri="{FF2B5EF4-FFF2-40B4-BE49-F238E27FC236}">
                <a16:creationId xmlns:a16="http://schemas.microsoft.com/office/drawing/2014/main" id="{29CC4046-E789-4D4B-9664-3B9ECE2531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
        <p:nvSpPr>
          <p:cNvPr id="5" name="Rectangle 1">
            <a:extLst>
              <a:ext uri="{FF2B5EF4-FFF2-40B4-BE49-F238E27FC236}">
                <a16:creationId xmlns:a16="http://schemas.microsoft.com/office/drawing/2014/main" id="{9C350643-845F-4B5C-91F0-B8010F40CDA3}"/>
              </a:ext>
            </a:extLst>
          </p:cNvPr>
          <p:cNvSpPr>
            <a:spLocks noGrp="1" noChangeArrowheads="1"/>
          </p:cNvSpPr>
          <p:nvPr>
            <p:ph type="body" idx="1"/>
          </p:nvPr>
        </p:nvSpPr>
        <p:spPr bwMode="auto">
          <a:xfrm>
            <a:off x="0" y="1083939"/>
            <a:ext cx="12192000" cy="523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lnSpc>
                <a:spcPct val="100000"/>
              </a:lnSpc>
              <a:spcBef>
                <a:spcPct val="0"/>
              </a:spcBef>
              <a:spcAft>
                <a:spcPct val="0"/>
              </a:spcAft>
              <a:buClrTx/>
              <a:buSzTx/>
              <a:buFont typeface="+mj-lt"/>
              <a:buAutoNum type="arabicPeriod"/>
            </a:pPr>
            <a:r>
              <a:rPr lang="en-US" altLang="en-US" sz="1600" dirty="0">
                <a:solidFill>
                  <a:schemeClr val="tx1"/>
                </a:solidFill>
                <a:hlinkClick r:id="rId2"/>
              </a:rPr>
              <a:t>T M Bilintoh, R G Pontius Jr, A Zhang. 2024. Methods to compare sites concerning a category’s change during various time intervals. </a:t>
            </a:r>
            <a:r>
              <a:rPr lang="en-US" altLang="en-US" sz="1600" dirty="0" err="1">
                <a:solidFill>
                  <a:schemeClr val="tx1"/>
                </a:solidFill>
                <a:hlinkClick r:id="rId2"/>
              </a:rPr>
              <a:t>GIScience</a:t>
            </a:r>
            <a:r>
              <a:rPr lang="en-US" altLang="en-US" sz="1600" dirty="0">
                <a:solidFill>
                  <a:schemeClr val="tx1"/>
                </a:solidFill>
                <a:hlinkClick r:id="rId2"/>
              </a:rPr>
              <a:t> and Remote Sensing 61(1), 2409484</a:t>
            </a:r>
            <a:r>
              <a:rPr lang="en-US" altLang="en-US" sz="1600" dirty="0">
                <a:solidFill>
                  <a:schemeClr val="tx1"/>
                </a:solidFill>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a:ln>
                  <a:noFill/>
                </a:ln>
                <a:solidFill>
                  <a:schemeClr val="tx1"/>
                </a:solidFill>
                <a:effectLst/>
                <a:hlinkClick r:id="rId3"/>
              </a:rPr>
              <a:t>T Honnef, R G Pontius Jr. 2025. Best practices for applying and interpreting the Total Operating Characteristic. ISPRS International Journal of Geo-Information 14(4), 134</a:t>
            </a:r>
            <a:endParaRPr kumimoji="0" lang="en-US" altLang="en-US" sz="16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a:ln>
                  <a:noFill/>
                </a:ln>
                <a:solidFill>
                  <a:schemeClr val="tx1"/>
                </a:solidFill>
                <a:effectLst/>
                <a:hlinkClick r:id="rId4"/>
              </a:rPr>
              <a:t>R G Pontius Jr, T Francis, M Millones. 2025. A call to interpret disagreement components during classification assessment. International Journal of Geographical Information Science</a:t>
            </a:r>
            <a:r>
              <a:rPr kumimoji="0" lang="en-US" altLang="en-US"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a:ln>
                  <a:noFill/>
                </a:ln>
                <a:solidFill>
                  <a:schemeClr val="tx1"/>
                </a:solidFill>
                <a:effectLst/>
                <a:hlinkClick r:id="rId5"/>
              </a:rPr>
              <a:t>T M Bilintoh, R G Pontius Jr, Z Liu. 2024. Analyzing the Losses and Gains of a Land Category: Insights from the Total Operating Characteristic. Land 13(8), 1177</a:t>
            </a:r>
            <a:endParaRPr kumimoji="0" lang="en-US" altLang="en-US" sz="16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a:ln>
                  <a:noFill/>
                </a:ln>
                <a:solidFill>
                  <a:schemeClr val="tx1"/>
                </a:solidFill>
                <a:effectLst/>
                <a:hlinkClick r:id="rId6"/>
              </a:rPr>
              <a:t>C M Viana, R G Pontius Jr, J Rocha 2023. Four Fundamental Questions to Evaluate Land Change Models with an Illustration of a Cellular Automata–Markov Model. American Association of Geographers</a:t>
            </a:r>
            <a:r>
              <a:rPr kumimoji="0" lang="en-US" altLang="en-US"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a:ln>
                  <a:noFill/>
                </a:ln>
                <a:solidFill>
                  <a:schemeClr val="tx1"/>
                </a:solidFill>
                <a:effectLst/>
                <a:hlinkClick r:id="rId7"/>
              </a:rPr>
              <a:t>J Strzempko, R G Pontius Jr. 2023. The Flow matrix offers a straightforward alternative to the problematic Markov matrix. Land 12(7), 1471</a:t>
            </a:r>
            <a:endParaRPr kumimoji="0" lang="en-US" altLang="en-US" sz="1600" b="0" i="0" u="none" strike="noStrike" cap="none" normalizeH="0" baseline="0" dirty="0">
              <a:ln>
                <a:noFill/>
              </a:ln>
              <a:solidFill>
                <a:schemeClr val="tx1"/>
              </a:solidFill>
              <a:effectLst/>
            </a:endParaRPr>
          </a:p>
          <a:p>
            <a:pPr marL="342900" marR="0" lvl="0" indent="-342900">
              <a:spcBef>
                <a:spcPts val="0"/>
              </a:spcBef>
              <a:spcAft>
                <a:spcPts val="0"/>
              </a:spcAft>
              <a:buFont typeface="+mj-lt"/>
              <a:buAutoNum type="arabicPeriod"/>
              <a:tabLst>
                <a:tab pos="-1143000" algn="l"/>
              </a:tabLst>
            </a:pPr>
            <a:r>
              <a:rPr lang="en-US" sz="1600" dirty="0">
                <a:solidFill>
                  <a:srgbClr val="000000"/>
                </a:solidFill>
                <a:effectLst/>
                <a:ea typeface="Times New Roman" panose="02020603050405020304" pitchFamily="18" charset="0"/>
                <a:hlinkClick r:id="rId8"/>
              </a:rPr>
              <a:t>Matos, Ana Paula, Maria Hunter, Robert Gilmore Pontius Jr</a:t>
            </a:r>
            <a:r>
              <a:rPr lang="en-US" sz="1600" dirty="0">
                <a:effectLst/>
                <a:ea typeface="Times New Roman" panose="02020603050405020304" pitchFamily="18" charset="0"/>
                <a:hlinkClick r:id="rId8"/>
              </a:rPr>
              <a:t>, Luis Rodrigo Baumann, Leandro Leal Parente, Laerte Guimarães Ferreira. 2025. Accounting for alternation in temporal quality analysis in MapBiomas Brazil. International Journal of Digital Earth 18(1). </a:t>
            </a:r>
            <a:r>
              <a:rPr lang="en-US" sz="1600" u="sng" dirty="0">
                <a:solidFill>
                  <a:srgbClr val="0000FF"/>
                </a:solidFill>
                <a:effectLst/>
                <a:ea typeface="Times New Roman" panose="02020603050405020304" pitchFamily="18" charset="0"/>
                <a:hlinkClick r:id="rId8"/>
              </a:rPr>
              <a:t>https://doi.org/10.1080/17538947.2025.2528604</a:t>
            </a:r>
            <a:endParaRPr lang="en-US" sz="1600" dirty="0">
              <a:effectLst/>
              <a:ea typeface="Times New Roman" panose="02020603050405020304" pitchFamily="18" charset="0"/>
            </a:endParaRPr>
          </a:p>
          <a:p>
            <a:pPr marL="342900" marR="0" lvl="0" indent="-342900">
              <a:spcBef>
                <a:spcPts val="0"/>
              </a:spcBef>
              <a:spcAft>
                <a:spcPts val="0"/>
              </a:spcAft>
              <a:buFont typeface="+mj-lt"/>
              <a:buAutoNum type="arabicPeriod"/>
              <a:tabLst>
                <a:tab pos="-1143000" algn="l"/>
              </a:tabLst>
            </a:pPr>
            <a:r>
              <a:rPr lang="en-US" sz="1600" dirty="0">
                <a:solidFill>
                  <a:srgbClr val="000000"/>
                </a:solidFill>
                <a:effectLst/>
                <a:ea typeface="Times New Roman" panose="02020603050405020304" pitchFamily="18" charset="0"/>
                <a:hlinkClick r:id="rId9"/>
              </a:rPr>
              <a:t>Zhang, Aiyin, Robert Gilmore Pontius Jr</a:t>
            </a:r>
            <a:r>
              <a:rPr lang="en-US" sz="1600" dirty="0">
                <a:effectLst/>
                <a:ea typeface="Times New Roman" panose="02020603050405020304" pitchFamily="18" charset="0"/>
                <a:hlinkClick r:id="rId9"/>
              </a:rPr>
              <a:t>, Thomas Mumuni Bilintoh, Florencia Sangermano, John Rogan. 2025. DynamicPATCH: Method and Software for Spatially Explicit Dynamic Patch Transition Characterization. Landscape Ecology 40(132). </a:t>
            </a:r>
            <a:r>
              <a:rPr lang="en-US" sz="1600" u="sng" dirty="0">
                <a:solidFill>
                  <a:srgbClr val="0000FF"/>
                </a:solidFill>
                <a:effectLst/>
                <a:ea typeface="Times New Roman" panose="02020603050405020304" pitchFamily="18" charset="0"/>
                <a:hlinkClick r:id="rId9"/>
              </a:rPr>
              <a:t>https://doi.org/10.1007/s10980-025-02120-1</a:t>
            </a:r>
            <a:endParaRPr lang="en-US" sz="1600" u="sng" dirty="0">
              <a:solidFill>
                <a:srgbClr val="0000FF"/>
              </a:solidFill>
              <a:effectLst/>
              <a:ea typeface="Times New Roman" panose="02020603050405020304" pitchFamily="18" charset="0"/>
            </a:endParaRPr>
          </a:p>
          <a:p>
            <a:pPr marL="342900" indent="-342900">
              <a:spcBef>
                <a:spcPts val="0"/>
              </a:spcBef>
              <a:buFont typeface="+mj-lt"/>
              <a:buAutoNum type="arabicPeriod"/>
              <a:tabLst>
                <a:tab pos="-1143000" algn="l"/>
              </a:tabLst>
            </a:pPr>
            <a:r>
              <a:rPr lang="en-US" sz="1600" dirty="0">
                <a:effectLst/>
                <a:ea typeface="Times New Roman" panose="02020603050405020304" pitchFamily="18" charset="0"/>
                <a:hlinkClick r:id="rId10"/>
              </a:rPr>
              <a:t>Pontius Jr, Robert Gilmore, Jean-Christophe Castella, Ton de Nijs, Zengqiang Duan, Eric </a:t>
            </a:r>
            <a:r>
              <a:rPr lang="en-US" sz="1600" dirty="0" err="1">
                <a:effectLst/>
                <a:ea typeface="Times New Roman" panose="02020603050405020304" pitchFamily="18" charset="0"/>
                <a:hlinkClick r:id="rId10"/>
              </a:rPr>
              <a:t>Fotsing</a:t>
            </a:r>
            <a:r>
              <a:rPr lang="en-US" sz="1600" dirty="0">
                <a:effectLst/>
                <a:ea typeface="Times New Roman" panose="02020603050405020304" pitchFamily="18" charset="0"/>
                <a:hlinkClick r:id="rId10"/>
              </a:rPr>
              <a:t>, Noah Goldstein, Kasper Kok, Eric Koomen, Christopher D. Lippitt, William McConnell, Alias </a:t>
            </a:r>
            <a:r>
              <a:rPr lang="en-US" sz="1600" dirty="0" err="1">
                <a:effectLst/>
                <a:ea typeface="Times New Roman" panose="02020603050405020304" pitchFamily="18" charset="0"/>
                <a:hlinkClick r:id="rId10"/>
              </a:rPr>
              <a:t>Mohd</a:t>
            </a:r>
            <a:r>
              <a:rPr lang="en-US" sz="1600" dirty="0">
                <a:effectLst/>
                <a:ea typeface="Times New Roman" panose="02020603050405020304" pitchFamily="18" charset="0"/>
                <a:hlinkClick r:id="rId10"/>
              </a:rPr>
              <a:t> </a:t>
            </a:r>
            <a:r>
              <a:rPr lang="en-US" sz="1600" dirty="0" err="1">
                <a:effectLst/>
                <a:ea typeface="Times New Roman" panose="02020603050405020304" pitchFamily="18" charset="0"/>
                <a:hlinkClick r:id="rId10"/>
              </a:rPr>
              <a:t>Sood</a:t>
            </a:r>
            <a:r>
              <a:rPr lang="en-US" sz="1600" dirty="0">
                <a:effectLst/>
                <a:ea typeface="Times New Roman" panose="02020603050405020304" pitchFamily="18" charset="0"/>
                <a:hlinkClick r:id="rId10"/>
              </a:rPr>
              <a:t>, Bryan </a:t>
            </a:r>
            <a:r>
              <a:rPr lang="en-US" sz="1600" dirty="0" err="1">
                <a:effectLst/>
                <a:ea typeface="Times New Roman" panose="02020603050405020304" pitchFamily="18" charset="0"/>
                <a:hlinkClick r:id="rId10"/>
              </a:rPr>
              <a:t>Pijanowski</a:t>
            </a:r>
            <a:r>
              <a:rPr lang="en-US" sz="1600" dirty="0">
                <a:effectLst/>
                <a:ea typeface="Times New Roman" panose="02020603050405020304" pitchFamily="18" charset="0"/>
                <a:hlinkClick r:id="rId10"/>
              </a:rPr>
              <a:t>, Peter Verburg and A. Tom </a:t>
            </a:r>
            <a:r>
              <a:rPr lang="en-US" sz="1600" dirty="0" err="1">
                <a:effectLst/>
                <a:ea typeface="Times New Roman" panose="02020603050405020304" pitchFamily="18" charset="0"/>
                <a:hlinkClick r:id="rId10"/>
              </a:rPr>
              <a:t>Veldkamp</a:t>
            </a:r>
            <a:r>
              <a:rPr lang="en-US" sz="1600" dirty="0">
                <a:effectLst/>
                <a:ea typeface="Times New Roman" panose="02020603050405020304" pitchFamily="18" charset="0"/>
                <a:hlinkClick r:id="rId10"/>
              </a:rPr>
              <a:t>. 2018. Lessons and Challenges in Land Change Modeling Derived from Synthesis of Cross-Case Comparisons. Chapter 8 in Martin Behnisch and Gotthard </a:t>
            </a:r>
            <a:r>
              <a:rPr lang="en-US" sz="1600" dirty="0" err="1">
                <a:effectLst/>
                <a:ea typeface="Times New Roman" panose="02020603050405020304" pitchFamily="18" charset="0"/>
                <a:hlinkClick r:id="rId10"/>
              </a:rPr>
              <a:t>Meine</a:t>
            </a:r>
            <a:r>
              <a:rPr lang="en-US" sz="1600" dirty="0">
                <a:effectLst/>
                <a:ea typeface="Times New Roman" panose="02020603050405020304" pitchFamily="18" charset="0"/>
                <a:hlinkClick r:id="rId10"/>
              </a:rPr>
              <a:t> (eds.) Trends in Spatial Analysis and Modelling. Geotechnologies and the Environment 19: 143-164. Springer International Publishing: Cham. </a:t>
            </a:r>
            <a:r>
              <a:rPr lang="en-US" sz="1600" u="sng" dirty="0">
                <a:solidFill>
                  <a:srgbClr val="0000FF"/>
                </a:solidFill>
                <a:effectLst/>
                <a:ea typeface="Times New Roman" panose="02020603050405020304" pitchFamily="18" charset="0"/>
                <a:hlinkClick r:id="rId10"/>
              </a:rPr>
              <a:t>https://doi.org/10.1007/978-3-319-52522-8_8</a:t>
            </a:r>
            <a:endParaRPr lang="en-US" sz="1600" dirty="0">
              <a:effectLst/>
              <a:ea typeface="Times New Roman" panose="02020603050405020304" pitchFamily="18" charset="0"/>
            </a:endParaRPr>
          </a:p>
        </p:txBody>
      </p:sp>
    </p:spTree>
    <p:extLst>
      <p:ext uri="{BB962C8B-B14F-4D97-AF65-F5344CB8AC3E}">
        <p14:creationId xmlns:p14="http://schemas.microsoft.com/office/powerpoint/2010/main" val="951453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ED5066-E81D-428A-9036-FE4DFD9B243F}"/>
              </a:ext>
            </a:extLst>
          </p:cNvPr>
          <p:cNvSpPr txBox="1">
            <a:spLocks/>
          </p:cNvSpPr>
          <p:nvPr/>
        </p:nvSpPr>
        <p:spPr>
          <a:xfrm>
            <a:off x="1" y="775255"/>
            <a:ext cx="12192000" cy="481624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32" indent="-742932" algn="l">
              <a:lnSpc>
                <a:spcPct val="100000"/>
              </a:lnSpc>
              <a:spcBef>
                <a:spcPts val="0"/>
              </a:spcBef>
              <a:buFont typeface="+mj-lt"/>
              <a:buAutoNum type="arabicPeriod"/>
            </a:pPr>
            <a:r>
              <a:rPr lang="en-US" dirty="0"/>
              <a:t>After decades of predictive land change modeling, Pontius decided to develop better methods to compare maps and describe trajectories of land cover. </a:t>
            </a:r>
          </a:p>
          <a:p>
            <a:pPr marL="742932" indent="-742932" algn="l">
              <a:lnSpc>
                <a:spcPct val="100000"/>
              </a:lnSpc>
              <a:spcBef>
                <a:spcPts val="0"/>
              </a:spcBef>
              <a:buFont typeface="+mj-lt"/>
              <a:buAutoNum type="arabicPeriod"/>
            </a:pPr>
            <a:r>
              <a:rPr lang="en-US" dirty="0"/>
              <a:t>We have developed methods for you concerning:</a:t>
            </a:r>
          </a:p>
          <a:p>
            <a:pPr marL="1200132" lvl="1" indent="-742932" algn="l">
              <a:lnSpc>
                <a:spcPct val="100000"/>
              </a:lnSpc>
              <a:spcBef>
                <a:spcPts val="0"/>
              </a:spcBef>
              <a:buFont typeface="+mj-lt"/>
              <a:buAutoNum type="arabicPeriod"/>
            </a:pPr>
            <a:r>
              <a:rPr lang="en-US" sz="2400" dirty="0"/>
              <a:t>Trajectory Analysis to show temporal change</a:t>
            </a:r>
          </a:p>
          <a:p>
            <a:pPr marL="1200132" lvl="1" indent="-742932" algn="l">
              <a:lnSpc>
                <a:spcPct val="100000"/>
              </a:lnSpc>
              <a:spcBef>
                <a:spcPts val="0"/>
              </a:spcBef>
              <a:buFont typeface="+mj-lt"/>
              <a:buAutoNum type="arabicPeriod"/>
            </a:pPr>
            <a:r>
              <a:rPr lang="en-US" sz="2400" dirty="0"/>
              <a:t>Alternation for data quality assessment</a:t>
            </a:r>
          </a:p>
          <a:p>
            <a:pPr marL="1200132" lvl="1" indent="-742932" algn="l">
              <a:lnSpc>
                <a:spcPct val="100000"/>
              </a:lnSpc>
              <a:spcBef>
                <a:spcPts val="0"/>
              </a:spcBef>
              <a:buFont typeface="+mj-lt"/>
              <a:buAutoNum type="arabicPeriod"/>
            </a:pPr>
            <a:r>
              <a:rPr lang="en-US" sz="2400" dirty="0"/>
              <a:t>Total Operating Characteristic curves for model validation</a:t>
            </a:r>
          </a:p>
          <a:p>
            <a:pPr marL="1200132" lvl="1" indent="-742932" algn="l">
              <a:lnSpc>
                <a:spcPct val="100000"/>
              </a:lnSpc>
              <a:spcBef>
                <a:spcPts val="0"/>
              </a:spcBef>
              <a:buFont typeface="+mj-lt"/>
              <a:buAutoNum type="arabicPeriod"/>
            </a:pPr>
            <a:r>
              <a:rPr lang="en-US" sz="2400" dirty="0"/>
              <a:t>Flow Matrix as an alternative to the Markov matrix </a:t>
            </a:r>
          </a:p>
          <a:p>
            <a:pPr marL="1200132" lvl="1" indent="-742932" algn="l">
              <a:lnSpc>
                <a:spcPct val="100000"/>
              </a:lnSpc>
              <a:spcBef>
                <a:spcPts val="0"/>
              </a:spcBef>
              <a:buFont typeface="+mj-lt"/>
              <a:buAutoNum type="arabicPeriod"/>
            </a:pPr>
            <a:r>
              <a:rPr lang="en-US" sz="2400" dirty="0"/>
              <a:t>DynamicPATCH to describe change</a:t>
            </a:r>
          </a:p>
          <a:p>
            <a:pPr marL="742932" indent="-742932" algn="l">
              <a:lnSpc>
                <a:spcPct val="100000"/>
              </a:lnSpc>
              <a:spcBef>
                <a:spcPts val="0"/>
              </a:spcBef>
              <a:buFont typeface="+mj-lt"/>
              <a:buAutoNum type="arabicPeriod"/>
            </a:pPr>
            <a:r>
              <a:rPr lang="en-US" dirty="0"/>
              <a:t>Pontius invites you to contribute to a special issue of Land at </a:t>
            </a:r>
            <a:r>
              <a:rPr lang="en-US" dirty="0">
                <a:hlinkClick r:id="rId2"/>
              </a:rPr>
              <a:t>https://www.mdpi.com/journal/land/special_issues/IND622A7L0</a:t>
            </a:r>
            <a:r>
              <a:rPr lang="en-US" dirty="0"/>
              <a:t> </a:t>
            </a:r>
          </a:p>
        </p:txBody>
      </p:sp>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75252"/>
          </a:xfrm>
        </p:spPr>
        <p:txBody>
          <a:bodyPr>
            <a:normAutofit/>
          </a:bodyPr>
          <a:lstStyle/>
          <a:p>
            <a:r>
              <a:rPr lang="en-US" sz="4400" dirty="0">
                <a:solidFill>
                  <a:srgbClr val="000000"/>
                </a:solidFill>
                <a:latin typeface="+mn-lt"/>
              </a:rPr>
              <a:t>Main Points</a:t>
            </a:r>
            <a:endParaRPr lang="en-US" sz="4400" dirty="0">
              <a:latin typeface="+mn-lt"/>
            </a:endParaRPr>
          </a:p>
        </p:txBody>
      </p:sp>
      <p:sp>
        <p:nvSpPr>
          <p:cNvPr id="5" name="TextBox 4">
            <a:extLst>
              <a:ext uri="{FF2B5EF4-FFF2-40B4-BE49-F238E27FC236}">
                <a16:creationId xmlns:a16="http://schemas.microsoft.com/office/drawing/2014/main" id="{D139D90F-EE9A-4313-A4A7-D1D325E48825}"/>
              </a:ext>
            </a:extLst>
          </p:cNvPr>
          <p:cNvSpPr txBox="1"/>
          <p:nvPr/>
        </p:nvSpPr>
        <p:spPr>
          <a:xfrm>
            <a:off x="304801" y="5688077"/>
            <a:ext cx="9259958"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Trajectory Analysis R package and documentation at this QR code</a:t>
            </a:r>
          </a:p>
        </p:txBody>
      </p:sp>
      <p:pic>
        <p:nvPicPr>
          <p:cNvPr id="6" name="Picture 5">
            <a:extLst>
              <a:ext uri="{FF2B5EF4-FFF2-40B4-BE49-F238E27FC236}">
                <a16:creationId xmlns:a16="http://schemas.microsoft.com/office/drawing/2014/main" id="{248BA91E-8E0F-451C-BFFC-B062D26DD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281" y="4298513"/>
            <a:ext cx="2244918" cy="2237769"/>
          </a:xfrm>
          <a:prstGeom prst="rect">
            <a:avLst/>
          </a:prstGeom>
        </p:spPr>
      </p:pic>
    </p:spTree>
    <p:extLst>
      <p:ext uri="{BB962C8B-B14F-4D97-AF65-F5344CB8AC3E}">
        <p14:creationId xmlns:p14="http://schemas.microsoft.com/office/powerpoint/2010/main" val="3797349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E9F1F-38A9-405D-9575-274E0D922446}"/>
              </a:ext>
            </a:extLst>
          </p:cNvPr>
          <p:cNvPicPr/>
          <p:nvPr/>
        </p:nvPicPr>
        <p:blipFill>
          <a:blip r:embed="rId3" cstate="print">
            <a:extLst>
              <a:ext uri="{28A0092B-C50C-407E-A947-70E740481C1C}">
                <a14:useLocalDpi xmlns:a14="http://schemas.microsoft.com/office/drawing/2010/main" val="0"/>
              </a:ext>
            </a:extLst>
          </a:blip>
          <a:srcRect/>
          <a:stretch/>
        </p:blipFill>
        <p:spPr>
          <a:xfrm>
            <a:off x="161925" y="1581149"/>
            <a:ext cx="4845504" cy="3077256"/>
          </a:xfrm>
          <a:prstGeom prst="rect">
            <a:avLst/>
          </a:prstGeom>
        </p:spPr>
      </p:pic>
      <p:pic>
        <p:nvPicPr>
          <p:cNvPr id="2" name="Picture 1">
            <a:extLst>
              <a:ext uri="{FF2B5EF4-FFF2-40B4-BE49-F238E27FC236}">
                <a16:creationId xmlns:a16="http://schemas.microsoft.com/office/drawing/2014/main" id="{FD7C6E9C-A7D1-1D10-3CC3-8E1E50483667}"/>
              </a:ext>
            </a:extLst>
          </p:cNvPr>
          <p:cNvPicPr/>
          <p:nvPr/>
        </p:nvPicPr>
        <p:blipFill>
          <a:blip r:embed="rId4" cstate="print">
            <a:extLst>
              <a:ext uri="{28A0092B-C50C-407E-A947-70E740481C1C}">
                <a14:useLocalDpi xmlns:a14="http://schemas.microsoft.com/office/drawing/2010/main" val="0"/>
              </a:ext>
            </a:extLst>
          </a:blip>
          <a:srcRect/>
          <a:stretch/>
        </p:blipFill>
        <p:spPr>
          <a:xfrm>
            <a:off x="4542423" y="1818870"/>
            <a:ext cx="7607921" cy="3077256"/>
          </a:xfrm>
          <a:prstGeom prst="rect">
            <a:avLst/>
          </a:prstGeom>
        </p:spPr>
      </p:pic>
      <p:sp>
        <p:nvSpPr>
          <p:cNvPr id="9" name="TextBox 8">
            <a:extLst>
              <a:ext uri="{FF2B5EF4-FFF2-40B4-BE49-F238E27FC236}">
                <a16:creationId xmlns:a16="http://schemas.microsoft.com/office/drawing/2014/main" id="{DA92F859-53FA-4C02-B1E8-7251F78BDD82}"/>
              </a:ext>
            </a:extLst>
          </p:cNvPr>
          <p:cNvSpPr txBox="1"/>
          <p:nvPr/>
        </p:nvSpPr>
        <p:spPr>
          <a:xfrm>
            <a:off x="161925" y="4949181"/>
            <a:ext cx="1108891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Study area: Long Term Ecological Research Network’s  Plum Island Ecosystems (PIE-LTER) </a:t>
            </a:r>
          </a:p>
        </p:txBody>
      </p:sp>
      <p:grpSp>
        <p:nvGrpSpPr>
          <p:cNvPr id="15" name="Group 14">
            <a:extLst>
              <a:ext uri="{FF2B5EF4-FFF2-40B4-BE49-F238E27FC236}">
                <a16:creationId xmlns:a16="http://schemas.microsoft.com/office/drawing/2014/main" id="{6D3A7123-D4E8-4400-B4B1-0049EE77827B}"/>
              </a:ext>
            </a:extLst>
          </p:cNvPr>
          <p:cNvGrpSpPr/>
          <p:nvPr/>
        </p:nvGrpSpPr>
        <p:grpSpPr>
          <a:xfrm>
            <a:off x="55690" y="-27034"/>
            <a:ext cx="12355385" cy="954107"/>
            <a:chOff x="55690" y="-27034"/>
            <a:chExt cx="12355385" cy="954107"/>
          </a:xfrm>
        </p:grpSpPr>
        <p:sp>
          <p:nvSpPr>
            <p:cNvPr id="16" name="Title 1">
              <a:extLst>
                <a:ext uri="{FF2B5EF4-FFF2-40B4-BE49-F238E27FC236}">
                  <a16:creationId xmlns:a16="http://schemas.microsoft.com/office/drawing/2014/main" id="{CB2B3715-0E9B-4B1F-AA72-BD4DD87BD58B}"/>
                </a:ext>
              </a:extLst>
            </p:cNvPr>
            <p:cNvSpPr txBox="1">
              <a:spLocks/>
            </p:cNvSpPr>
            <p:nvPr/>
          </p:nvSpPr>
          <p:spPr>
            <a:xfrm>
              <a:off x="55690" y="73873"/>
              <a:ext cx="12355385" cy="835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7" name="Rectangle 16">
              <a:extLst>
                <a:ext uri="{FF2B5EF4-FFF2-40B4-BE49-F238E27FC236}">
                  <a16:creationId xmlns:a16="http://schemas.microsoft.com/office/drawing/2014/main" id="{0A82E713-4FC0-4FA7-A2CA-28BD2E87B2A4}"/>
                </a:ext>
              </a:extLst>
            </p:cNvPr>
            <p:cNvSpPr/>
            <p:nvPr/>
          </p:nvSpPr>
          <p:spPr>
            <a:xfrm>
              <a:off x="83312" y="-27034"/>
              <a:ext cx="1210868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Case study at PIE-LTER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Study Area</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7208637A-3EDB-414A-AD4F-7A1A7DB8D93E}"/>
                </a:ext>
              </a:extLst>
            </p:cNvPr>
            <p:cNvSpPr/>
            <p:nvPr/>
          </p:nvSpPr>
          <p:spPr>
            <a:xfrm>
              <a:off x="55690" y="73024"/>
              <a:ext cx="45719" cy="78858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81F1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93237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fontScale="90000"/>
          </a:bodyPr>
          <a:lstStyle/>
          <a:p>
            <a:r>
              <a:rPr lang="en-US" dirty="0"/>
              <a:t>Bilintoh et al. (2024)</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4E21A00-10D3-45B7-9992-F7A9915882EE}"/>
              </a:ext>
            </a:extLst>
          </p:cNvPr>
          <p:cNvPicPr>
            <a:picLocks noChangeAspect="1"/>
          </p:cNvPicPr>
          <p:nvPr/>
        </p:nvPicPr>
        <p:blipFill>
          <a:blip r:embed="rId2"/>
          <a:stretch>
            <a:fillRect/>
          </a:stretch>
        </p:blipFill>
        <p:spPr>
          <a:xfrm>
            <a:off x="679205" y="703263"/>
            <a:ext cx="5486142" cy="6018212"/>
          </a:xfrm>
          <a:prstGeom prst="rect">
            <a:avLst/>
          </a:prstGeom>
        </p:spPr>
      </p:pic>
      <p:pic>
        <p:nvPicPr>
          <p:cNvPr id="6" name="Picture 5">
            <a:extLst>
              <a:ext uri="{FF2B5EF4-FFF2-40B4-BE49-F238E27FC236}">
                <a16:creationId xmlns:a16="http://schemas.microsoft.com/office/drawing/2014/main" id="{55F40E76-3917-4DC7-9360-237B904D02E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19463" y="7871"/>
            <a:ext cx="2207772" cy="6836723"/>
          </a:xfrm>
          <a:prstGeom prst="rect">
            <a:avLst/>
          </a:prstGeom>
          <a:noFill/>
          <a:ln>
            <a:noFill/>
          </a:ln>
        </p:spPr>
      </p:pic>
    </p:spTree>
    <p:extLst>
      <p:ext uri="{BB962C8B-B14F-4D97-AF65-F5344CB8AC3E}">
        <p14:creationId xmlns:p14="http://schemas.microsoft.com/office/powerpoint/2010/main" val="393714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fontScale="90000"/>
          </a:bodyPr>
          <a:lstStyle/>
          <a:p>
            <a:r>
              <a:rPr lang="en-US" dirty="0"/>
              <a:t>Bilintoh et al. (2024)</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4A6B2F-2619-44F2-A466-CED4BA9DB0B8}"/>
              </a:ext>
            </a:extLst>
          </p:cNvPr>
          <p:cNvPicPr>
            <a:picLocks noChangeAspect="1"/>
          </p:cNvPicPr>
          <p:nvPr/>
        </p:nvPicPr>
        <p:blipFill>
          <a:blip r:embed="rId2"/>
          <a:stretch>
            <a:fillRect/>
          </a:stretch>
        </p:blipFill>
        <p:spPr>
          <a:xfrm>
            <a:off x="6714059" y="79514"/>
            <a:ext cx="4384298" cy="6720027"/>
          </a:xfrm>
          <a:prstGeom prst="rect">
            <a:avLst/>
          </a:prstGeom>
        </p:spPr>
      </p:pic>
      <p:pic>
        <p:nvPicPr>
          <p:cNvPr id="6" name="Picture 5">
            <a:extLst>
              <a:ext uri="{FF2B5EF4-FFF2-40B4-BE49-F238E27FC236}">
                <a16:creationId xmlns:a16="http://schemas.microsoft.com/office/drawing/2014/main" id="{7E1BF6A8-7939-4A7B-84B6-02E5B4D3FE86}"/>
              </a:ext>
            </a:extLst>
          </p:cNvPr>
          <p:cNvPicPr>
            <a:picLocks noChangeAspect="1"/>
          </p:cNvPicPr>
          <p:nvPr/>
        </p:nvPicPr>
        <p:blipFill rotWithShape="1">
          <a:blip r:embed="rId3">
            <a:extLst>
              <a:ext uri="{28A0092B-C50C-407E-A947-70E740481C1C}">
                <a14:useLocalDpi xmlns:a14="http://schemas.microsoft.com/office/drawing/2010/main" val="0"/>
              </a:ext>
            </a:extLst>
          </a:blip>
          <a:srcRect r="15561"/>
          <a:stretch/>
        </p:blipFill>
        <p:spPr bwMode="auto">
          <a:xfrm>
            <a:off x="4167819" y="25688"/>
            <a:ext cx="2717437" cy="6747349"/>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C70292B-D7B9-4EC0-BDE8-59A94CC7C010}"/>
              </a:ext>
            </a:extLst>
          </p:cNvPr>
          <p:cNvSpPr txBox="1"/>
          <p:nvPr/>
        </p:nvSpPr>
        <p:spPr>
          <a:xfrm>
            <a:off x="0" y="914400"/>
            <a:ext cx="4283766" cy="4154984"/>
          </a:xfrm>
          <a:prstGeom prst="rect">
            <a:avLst/>
          </a:prstGeom>
          <a:noFill/>
        </p:spPr>
        <p:txBody>
          <a:bodyPr wrap="square" rtlCol="0">
            <a:spAutoFit/>
          </a:bodyPr>
          <a:lstStyle/>
          <a:p>
            <a:pPr algn="r"/>
            <a:r>
              <a:rPr lang="en-US" sz="2400" dirty="0"/>
              <a:t>Plum Island Ecosystems</a:t>
            </a:r>
          </a:p>
          <a:p>
            <a:pPr algn="r"/>
            <a:endParaRPr lang="en-US" sz="2400" dirty="0"/>
          </a:p>
          <a:p>
            <a:pPr algn="r"/>
            <a:endParaRPr lang="en-US" sz="2400" dirty="0"/>
          </a:p>
          <a:p>
            <a:pPr algn="r"/>
            <a:endParaRPr lang="en-US" sz="2400" dirty="0"/>
          </a:p>
          <a:p>
            <a:pPr algn="r"/>
            <a:endParaRPr lang="en-US" sz="2400" dirty="0"/>
          </a:p>
          <a:p>
            <a:pPr algn="r"/>
            <a:r>
              <a:rPr lang="en-US" sz="2400" dirty="0"/>
              <a:t>Georgia Coastal Ecosystems</a:t>
            </a:r>
          </a:p>
          <a:p>
            <a:pPr algn="r"/>
            <a:endParaRPr lang="en-US" sz="2400" dirty="0"/>
          </a:p>
          <a:p>
            <a:pPr algn="r"/>
            <a:endParaRPr lang="en-US" sz="2400" dirty="0"/>
          </a:p>
          <a:p>
            <a:pPr algn="r"/>
            <a:endParaRPr lang="en-US" sz="2400" dirty="0"/>
          </a:p>
          <a:p>
            <a:pPr algn="r"/>
            <a:endParaRPr lang="en-US" sz="2400" dirty="0"/>
          </a:p>
          <a:p>
            <a:pPr algn="r"/>
            <a:r>
              <a:rPr lang="en-US" sz="2400" dirty="0"/>
              <a:t>Virginia Coast Reserve</a:t>
            </a:r>
          </a:p>
        </p:txBody>
      </p:sp>
    </p:spTree>
    <p:extLst>
      <p:ext uri="{BB962C8B-B14F-4D97-AF65-F5344CB8AC3E}">
        <p14:creationId xmlns:p14="http://schemas.microsoft.com/office/powerpoint/2010/main" val="3746456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648928"/>
          </a:xfrm>
        </p:spPr>
        <p:txBody>
          <a:bodyPr>
            <a:normAutofit/>
          </a:bodyPr>
          <a:lstStyle/>
          <a:p>
            <a:r>
              <a:rPr lang="en-US" sz="3600" dirty="0"/>
              <a:t>Vertical axis is annual % of unified region to facilitate comparison.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F841169-A7AB-4B97-B961-4731692B1FF0}"/>
              </a:ext>
            </a:extLst>
          </p:cNvPr>
          <p:cNvPicPr>
            <a:picLocks noChangeAspect="1"/>
          </p:cNvPicPr>
          <p:nvPr/>
        </p:nvPicPr>
        <p:blipFill rotWithShape="1">
          <a:blip r:embed="rId2"/>
          <a:srcRect l="6917" r="41324" b="67394"/>
          <a:stretch/>
        </p:blipFill>
        <p:spPr>
          <a:xfrm>
            <a:off x="119270" y="1811681"/>
            <a:ext cx="3718791" cy="3590771"/>
          </a:xfrm>
          <a:prstGeom prst="rect">
            <a:avLst/>
          </a:prstGeom>
        </p:spPr>
      </p:pic>
      <p:pic>
        <p:nvPicPr>
          <p:cNvPr id="8" name="Picture 7">
            <a:extLst>
              <a:ext uri="{FF2B5EF4-FFF2-40B4-BE49-F238E27FC236}">
                <a16:creationId xmlns:a16="http://schemas.microsoft.com/office/drawing/2014/main" id="{ADC29728-7679-4045-8C7E-54E3826EBD2F}"/>
              </a:ext>
            </a:extLst>
          </p:cNvPr>
          <p:cNvPicPr>
            <a:picLocks noChangeAspect="1"/>
          </p:cNvPicPr>
          <p:nvPr/>
        </p:nvPicPr>
        <p:blipFill rotWithShape="1">
          <a:blip r:embed="rId2"/>
          <a:srcRect t="32606" r="41324" b="34788"/>
          <a:stretch/>
        </p:blipFill>
        <p:spPr>
          <a:xfrm>
            <a:off x="3838060" y="1815438"/>
            <a:ext cx="4003915" cy="3410261"/>
          </a:xfrm>
          <a:prstGeom prst="rect">
            <a:avLst/>
          </a:prstGeom>
        </p:spPr>
      </p:pic>
      <p:pic>
        <p:nvPicPr>
          <p:cNvPr id="9" name="Picture 8">
            <a:extLst>
              <a:ext uri="{FF2B5EF4-FFF2-40B4-BE49-F238E27FC236}">
                <a16:creationId xmlns:a16="http://schemas.microsoft.com/office/drawing/2014/main" id="{5F463F4C-1E53-4C80-BC30-A84951C1F39C}"/>
              </a:ext>
            </a:extLst>
          </p:cNvPr>
          <p:cNvPicPr>
            <a:picLocks noChangeAspect="1"/>
          </p:cNvPicPr>
          <p:nvPr/>
        </p:nvPicPr>
        <p:blipFill rotWithShape="1">
          <a:blip r:embed="rId2"/>
          <a:srcRect t="64426" r="41324" b="-1"/>
          <a:stretch/>
        </p:blipFill>
        <p:spPr>
          <a:xfrm>
            <a:off x="7962801" y="1841915"/>
            <a:ext cx="4003913" cy="3720823"/>
          </a:xfrm>
          <a:prstGeom prst="rect">
            <a:avLst/>
          </a:prstGeom>
        </p:spPr>
      </p:pic>
      <p:sp>
        <p:nvSpPr>
          <p:cNvPr id="10" name="TextBox 9">
            <a:extLst>
              <a:ext uri="{FF2B5EF4-FFF2-40B4-BE49-F238E27FC236}">
                <a16:creationId xmlns:a16="http://schemas.microsoft.com/office/drawing/2014/main" id="{5F4E1EC3-F0EA-4535-824A-C5675FAAA20C}"/>
              </a:ext>
            </a:extLst>
          </p:cNvPr>
          <p:cNvSpPr txBox="1"/>
          <p:nvPr/>
        </p:nvSpPr>
        <p:spPr>
          <a:xfrm>
            <a:off x="0" y="1272207"/>
            <a:ext cx="12192000" cy="338554"/>
          </a:xfrm>
          <a:prstGeom prst="rect">
            <a:avLst/>
          </a:prstGeom>
          <a:noFill/>
        </p:spPr>
        <p:txBody>
          <a:bodyPr wrap="square" rtlCol="0">
            <a:spAutoFit/>
          </a:bodyPr>
          <a:lstStyle/>
          <a:p>
            <a:r>
              <a:rPr lang="en-US" sz="1600" dirty="0"/>
              <a:t>	Plum Island Ecosystems (PIE)		Georgia Coastal Ecosystems (GCE)		Virginia Coast Reserve (VCR)</a:t>
            </a:r>
          </a:p>
        </p:txBody>
      </p:sp>
    </p:spTree>
    <p:extLst>
      <p:ext uri="{BB962C8B-B14F-4D97-AF65-F5344CB8AC3E}">
        <p14:creationId xmlns:p14="http://schemas.microsoft.com/office/powerpoint/2010/main" val="1180032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272206"/>
          </a:xfrm>
        </p:spPr>
        <p:txBody>
          <a:bodyPr>
            <a:normAutofit fontScale="90000"/>
          </a:bodyPr>
          <a:lstStyle/>
          <a:p>
            <a:r>
              <a:rPr lang="en-US" dirty="0"/>
              <a:t>Change is fastest in PIE where most change is alternation.</a:t>
            </a:r>
            <a:br>
              <a:rPr lang="en-US" dirty="0"/>
            </a:br>
            <a:r>
              <a:rPr lang="en-US" dirty="0"/>
              <a:t>Change slowest in GCE where most change is exchange.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4A6B2F-2619-44F2-A466-CED4BA9DB0B8}"/>
              </a:ext>
            </a:extLst>
          </p:cNvPr>
          <p:cNvPicPr>
            <a:picLocks noChangeAspect="1"/>
          </p:cNvPicPr>
          <p:nvPr/>
        </p:nvPicPr>
        <p:blipFill rotWithShape="1">
          <a:blip r:embed="rId2"/>
          <a:srcRect l="56728" b="69672"/>
          <a:stretch/>
        </p:blipFill>
        <p:spPr>
          <a:xfrm>
            <a:off x="69574" y="1747983"/>
            <a:ext cx="3424557" cy="3678784"/>
          </a:xfrm>
          <a:prstGeom prst="rect">
            <a:avLst/>
          </a:prstGeom>
        </p:spPr>
      </p:pic>
      <p:pic>
        <p:nvPicPr>
          <p:cNvPr id="7" name="Picture 6">
            <a:extLst>
              <a:ext uri="{FF2B5EF4-FFF2-40B4-BE49-F238E27FC236}">
                <a16:creationId xmlns:a16="http://schemas.microsoft.com/office/drawing/2014/main" id="{540E3AB4-53E2-487F-A787-856B23F5C487}"/>
              </a:ext>
            </a:extLst>
          </p:cNvPr>
          <p:cNvPicPr>
            <a:picLocks noChangeAspect="1"/>
          </p:cNvPicPr>
          <p:nvPr/>
        </p:nvPicPr>
        <p:blipFill rotWithShape="1">
          <a:blip r:embed="rId2"/>
          <a:srcRect l="58530" t="32348" b="37325"/>
          <a:stretch/>
        </p:blipFill>
        <p:spPr>
          <a:xfrm>
            <a:off x="4293705" y="1664086"/>
            <a:ext cx="3281902" cy="3678784"/>
          </a:xfrm>
          <a:prstGeom prst="rect">
            <a:avLst/>
          </a:prstGeom>
        </p:spPr>
      </p:pic>
      <p:pic>
        <p:nvPicPr>
          <p:cNvPr id="8" name="Picture 7">
            <a:extLst>
              <a:ext uri="{FF2B5EF4-FFF2-40B4-BE49-F238E27FC236}">
                <a16:creationId xmlns:a16="http://schemas.microsoft.com/office/drawing/2014/main" id="{97FD37F1-D7D0-47AC-A135-6F389EAFFFC3}"/>
              </a:ext>
            </a:extLst>
          </p:cNvPr>
          <p:cNvPicPr>
            <a:picLocks noChangeAspect="1"/>
          </p:cNvPicPr>
          <p:nvPr/>
        </p:nvPicPr>
        <p:blipFill rotWithShape="1">
          <a:blip r:embed="rId2"/>
          <a:srcRect l="58530" t="64932" b="5207"/>
          <a:stretch/>
        </p:blipFill>
        <p:spPr>
          <a:xfrm>
            <a:off x="8527128" y="1747983"/>
            <a:ext cx="3409161" cy="3762682"/>
          </a:xfrm>
          <a:prstGeom prst="rect">
            <a:avLst/>
          </a:prstGeom>
        </p:spPr>
      </p:pic>
      <p:sp>
        <p:nvSpPr>
          <p:cNvPr id="11" name="TextBox 10">
            <a:extLst>
              <a:ext uri="{FF2B5EF4-FFF2-40B4-BE49-F238E27FC236}">
                <a16:creationId xmlns:a16="http://schemas.microsoft.com/office/drawing/2014/main" id="{8C761195-DE77-4E2C-B90F-591D82222FF4}"/>
              </a:ext>
            </a:extLst>
          </p:cNvPr>
          <p:cNvSpPr txBox="1"/>
          <p:nvPr/>
        </p:nvSpPr>
        <p:spPr>
          <a:xfrm>
            <a:off x="0" y="1272207"/>
            <a:ext cx="12192000" cy="338554"/>
          </a:xfrm>
          <a:prstGeom prst="rect">
            <a:avLst/>
          </a:prstGeom>
          <a:noFill/>
        </p:spPr>
        <p:txBody>
          <a:bodyPr wrap="square" rtlCol="0">
            <a:spAutoFit/>
          </a:bodyPr>
          <a:lstStyle/>
          <a:p>
            <a:r>
              <a:rPr lang="en-US" sz="1600" dirty="0"/>
              <a:t>	Plum Island Ecosystems (PIE)		Georgia Coastal Ecosystems (GCE)		Virginia Coast Reserve (VCR)</a:t>
            </a:r>
          </a:p>
        </p:txBody>
      </p:sp>
    </p:spTree>
    <p:extLst>
      <p:ext uri="{BB962C8B-B14F-4D97-AF65-F5344CB8AC3E}">
        <p14:creationId xmlns:p14="http://schemas.microsoft.com/office/powerpoint/2010/main" val="4153725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Figure_3_02_RGB"/>
          <p:cNvPicPr>
            <a:picLocks noChangeAspect="1" noChangeArrowheads="1"/>
          </p:cNvPicPr>
          <p:nvPr/>
        </p:nvPicPr>
        <p:blipFill>
          <a:blip r:embed="rId2" cstate="print"/>
          <a:srcRect l="42676" t="3001" b="85742"/>
          <a:stretch>
            <a:fillRect/>
          </a:stretch>
        </p:blipFill>
        <p:spPr bwMode="auto">
          <a:xfrm>
            <a:off x="1487835" y="5207183"/>
            <a:ext cx="5632450" cy="1458912"/>
          </a:xfrm>
          <a:prstGeom prst="rect">
            <a:avLst/>
          </a:prstGeom>
          <a:noFill/>
          <a:ln w="9525">
            <a:noFill/>
            <a:miter lim="800000"/>
            <a:headEnd/>
            <a:tailEnd/>
          </a:ln>
        </p:spPr>
      </p:pic>
      <p:sp>
        <p:nvSpPr>
          <p:cNvPr id="2" name="Title 1"/>
          <p:cNvSpPr>
            <a:spLocks noGrp="1"/>
          </p:cNvSpPr>
          <p:nvPr>
            <p:ph type="title"/>
          </p:nvPr>
        </p:nvSpPr>
        <p:spPr>
          <a:xfrm>
            <a:off x="838200" y="365125"/>
            <a:ext cx="10515600" cy="441325"/>
          </a:xfrm>
        </p:spPr>
        <p:txBody>
          <a:bodyPr>
            <a:normAutofit fontScale="90000"/>
          </a:bodyPr>
          <a:lstStyle/>
          <a:p>
            <a:pPr algn="ctr"/>
            <a:r>
              <a:rPr lang="en-US" dirty="0"/>
              <a:t>Geomod in Massachusetts, USA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3" descr="Figure_3_02_RGB"/>
          <p:cNvPicPr>
            <a:picLocks noChangeAspect="1" noChangeArrowheads="1"/>
          </p:cNvPicPr>
          <p:nvPr/>
        </p:nvPicPr>
        <p:blipFill rotWithShape="1">
          <a:blip r:embed="rId3" cstate="print"/>
          <a:srcRect r="53483" b="63475"/>
          <a:stretch/>
        </p:blipFill>
        <p:spPr bwMode="auto">
          <a:xfrm>
            <a:off x="1645319" y="806449"/>
            <a:ext cx="4267200" cy="4416859"/>
          </a:xfrm>
          <a:prstGeom prst="rect">
            <a:avLst/>
          </a:prstGeom>
          <a:noFill/>
          <a:ln w="9525">
            <a:noFill/>
            <a:miter lim="800000"/>
            <a:headEnd/>
            <a:tailEnd/>
          </a:ln>
        </p:spPr>
      </p:pic>
      <p:sp>
        <p:nvSpPr>
          <p:cNvPr id="8" name="Rectangle 5"/>
          <p:cNvSpPr>
            <a:spLocks noChangeArrowheads="1"/>
          </p:cNvSpPr>
          <p:nvPr/>
        </p:nvSpPr>
        <p:spPr bwMode="auto">
          <a:xfrm>
            <a:off x="5091765" y="952900"/>
            <a:ext cx="5226517" cy="1600200"/>
          </a:xfrm>
          <a:prstGeom prst="rect">
            <a:avLst/>
          </a:prstGeom>
          <a:solidFill>
            <a:schemeClr val="bg1"/>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Box 6"/>
          <p:cNvSpPr txBox="1">
            <a:spLocks noChangeArrowheads="1"/>
          </p:cNvSpPr>
          <p:nvPr/>
        </p:nvSpPr>
        <p:spPr bwMode="auto">
          <a:xfrm>
            <a:off x="6677529" y="1219200"/>
            <a:ext cx="4267200" cy="954107"/>
          </a:xfrm>
          <a:prstGeom prst="rect">
            <a:avLst/>
          </a:prstGeom>
          <a:solidFill>
            <a:schemeClr val="bg1"/>
          </a:solid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Hits are less than error at the 30-meter resolution.</a:t>
            </a:r>
          </a:p>
        </p:txBody>
      </p:sp>
      <p:sp>
        <p:nvSpPr>
          <p:cNvPr id="11" name="Rectangle 8"/>
          <p:cNvSpPr>
            <a:spLocks noChangeArrowheads="1"/>
          </p:cNvSpPr>
          <p:nvPr/>
        </p:nvSpPr>
        <p:spPr bwMode="auto">
          <a:xfrm>
            <a:off x="3841283" y="4770922"/>
            <a:ext cx="1905000" cy="457200"/>
          </a:xfrm>
          <a:prstGeom prst="rect">
            <a:avLst/>
          </a:prstGeom>
          <a:solidFill>
            <a:schemeClr val="bg1"/>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7377" y="5176226"/>
            <a:ext cx="1626669"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Misses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Hits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Wrong Hits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False Alarms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Correct Rejections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428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94266"/>
            <a:ext cx="12192000" cy="648929"/>
          </a:xfrm>
        </p:spPr>
        <p:txBody>
          <a:bodyPr>
            <a:normAutofit fontScale="90000"/>
          </a:bodyPr>
          <a:lstStyle/>
          <a:p>
            <a:pPr algn="ctr"/>
            <a:r>
              <a:rPr lang="en-US" sz="2800" dirty="0"/>
              <a:t>Number of years of presence is on the left and number of changes is on the right.</a:t>
            </a:r>
            <a:br>
              <a:rPr lang="en-US" sz="2800" dirty="0"/>
            </a:br>
            <a:r>
              <a:rPr lang="en-US" sz="2800" dirty="0"/>
              <a:t>The unified region is the union of pixels that have at least one year of presence.</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FCD57C-BB5A-4675-A8BE-E5319F6365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079" y="828758"/>
            <a:ext cx="4014890" cy="5966570"/>
          </a:xfrm>
          <a:prstGeom prst="rect">
            <a:avLst/>
          </a:prstGeom>
          <a:noFill/>
          <a:ln>
            <a:noFill/>
          </a:ln>
        </p:spPr>
      </p:pic>
      <p:pic>
        <p:nvPicPr>
          <p:cNvPr id="8" name="Picture 7">
            <a:extLst>
              <a:ext uri="{FF2B5EF4-FFF2-40B4-BE49-F238E27FC236}">
                <a16:creationId xmlns:a16="http://schemas.microsoft.com/office/drawing/2014/main" id="{8BE5336A-88EC-4916-9DCA-A87A604CCC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615" y="853060"/>
            <a:ext cx="4014890" cy="5910808"/>
          </a:xfrm>
          <a:prstGeom prst="rect">
            <a:avLst/>
          </a:prstGeom>
          <a:noFill/>
          <a:ln>
            <a:noFill/>
          </a:ln>
        </p:spPr>
      </p:pic>
    </p:spTree>
    <p:extLst>
      <p:ext uri="{BB962C8B-B14F-4D97-AF65-F5344CB8AC3E}">
        <p14:creationId xmlns:p14="http://schemas.microsoft.com/office/powerpoint/2010/main" val="175831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A04AB0F1-754E-4D3E-BBA7-E84412CDA4E1}"/>
              </a:ext>
            </a:extLst>
          </p:cNvPr>
          <p:cNvSpPr txBox="1">
            <a:spLocks/>
          </p:cNvSpPr>
          <p:nvPr/>
        </p:nvSpPr>
        <p:spPr>
          <a:xfrm>
            <a:off x="4939748" y="2097031"/>
            <a:ext cx="7252252" cy="2623931"/>
          </a:xfrm>
          <a:prstGeom prst="rect">
            <a:avLst/>
          </a:prstGeom>
          <a:noFill/>
          <a:ln>
            <a:noFill/>
          </a:ln>
        </p:spPr>
        <p:txBody>
          <a:bodyPr spcFirstLastPara="1" wrap="square" lIns="91425" tIns="45700" rIns="91425" bIns="45700" anchor="b" anchorCtr="0">
            <a:normAutofit fontScale="450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Gross Gain and Gross Loss explain the line graph.</a:t>
            </a: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endParaRPr kumimoji="0" lang="en-US" sz="6000" b="0" i="0" u="none" strike="noStrike" kern="1200" cap="none" spc="0" normalizeH="0" baseline="0" noProof="0" dirty="0">
              <a:ln>
                <a:noFill/>
              </a:ln>
              <a:solidFill>
                <a:prstClr val="black"/>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Net change is steep during 1998-1999 because gross gain spikes.</a:t>
            </a: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endParaRPr kumimoji="0" lang="en-US" sz="6000" b="0" i="0" u="none" strike="noStrike" kern="1200" cap="none" spc="0" normalizeH="0" baseline="0" noProof="0" dirty="0">
              <a:ln>
                <a:noFill/>
              </a:ln>
              <a:solidFill>
                <a:prstClr val="black"/>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Net change is steep during 1999-2000 because gross loss shrinks.</a:t>
            </a:r>
          </a:p>
        </p:txBody>
      </p:sp>
      <p:pic>
        <p:nvPicPr>
          <p:cNvPr id="6" name="Picture 5">
            <a:extLst>
              <a:ext uri="{FF2B5EF4-FFF2-40B4-BE49-F238E27FC236}">
                <a16:creationId xmlns:a16="http://schemas.microsoft.com/office/drawing/2014/main" id="{A5C96F7E-4AF5-4B24-B81C-6E5E7089AAE4}"/>
              </a:ext>
            </a:extLst>
          </p:cNvPr>
          <p:cNvPicPr>
            <a:picLocks noChangeAspect="1"/>
          </p:cNvPicPr>
          <p:nvPr/>
        </p:nvPicPr>
        <p:blipFill rotWithShape="1">
          <a:blip r:embed="rId2"/>
          <a:srcRect b="52401"/>
          <a:stretch/>
        </p:blipFill>
        <p:spPr>
          <a:xfrm>
            <a:off x="218585" y="99267"/>
            <a:ext cx="4255495" cy="3419184"/>
          </a:xfrm>
          <a:prstGeom prst="rect">
            <a:avLst/>
          </a:prstGeom>
        </p:spPr>
      </p:pic>
      <p:pic>
        <p:nvPicPr>
          <p:cNvPr id="5" name="Picture 4">
            <a:extLst>
              <a:ext uri="{FF2B5EF4-FFF2-40B4-BE49-F238E27FC236}">
                <a16:creationId xmlns:a16="http://schemas.microsoft.com/office/drawing/2014/main" id="{C6D9E6BF-6B53-4E27-94E3-7528E8385E81}"/>
              </a:ext>
            </a:extLst>
          </p:cNvPr>
          <p:cNvPicPr>
            <a:picLocks noChangeAspect="1"/>
          </p:cNvPicPr>
          <p:nvPr/>
        </p:nvPicPr>
        <p:blipFill>
          <a:blip r:embed="rId3"/>
          <a:stretch>
            <a:fillRect/>
          </a:stretch>
        </p:blipFill>
        <p:spPr>
          <a:xfrm>
            <a:off x="318710" y="3548271"/>
            <a:ext cx="4068601" cy="2973469"/>
          </a:xfrm>
          <a:prstGeom prst="rect">
            <a:avLst/>
          </a:prstGeom>
        </p:spPr>
      </p:pic>
      <p:sp>
        <p:nvSpPr>
          <p:cNvPr id="51" name="TextBox 50">
            <a:extLst>
              <a:ext uri="{FF2B5EF4-FFF2-40B4-BE49-F238E27FC236}">
                <a16:creationId xmlns:a16="http://schemas.microsoft.com/office/drawing/2014/main" id="{42573342-5799-4A89-A214-E701B0BEC4E2}"/>
              </a:ext>
            </a:extLst>
          </p:cNvPr>
          <p:cNvSpPr txBox="1"/>
          <p:nvPr/>
        </p:nvSpPr>
        <p:spPr>
          <a:xfrm>
            <a:off x="1269737" y="5410902"/>
            <a:ext cx="4826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Area of soybeans versus time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690A080E-1F4E-4FA1-AD21-71023F1E8E57}"/>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819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55840-2472-4BBC-95B5-872C29B7317E}"/>
              </a:ext>
            </a:extLst>
          </p:cNvPr>
          <p:cNvPicPr>
            <a:picLocks noChangeAspect="1"/>
          </p:cNvPicPr>
          <p:nvPr/>
        </p:nvPicPr>
        <p:blipFill>
          <a:blip r:embed="rId2"/>
          <a:stretch>
            <a:fillRect/>
          </a:stretch>
        </p:blipFill>
        <p:spPr>
          <a:xfrm>
            <a:off x="2385394" y="1120879"/>
            <a:ext cx="6250193" cy="5317536"/>
          </a:xfrm>
          <a:prstGeom prst="rect">
            <a:avLst/>
          </a:prstGeom>
        </p:spPr>
      </p:pic>
      <p:sp>
        <p:nvSpPr>
          <p:cNvPr id="8" name="TextBox 7">
            <a:extLst>
              <a:ext uri="{FF2B5EF4-FFF2-40B4-BE49-F238E27FC236}">
                <a16:creationId xmlns:a16="http://schemas.microsoft.com/office/drawing/2014/main" id="{F9A7617E-932C-4FD3-ABE8-680CA79B5318}"/>
              </a:ext>
            </a:extLst>
          </p:cNvPr>
          <p:cNvSpPr txBox="1"/>
          <p:nvPr/>
        </p:nvSpPr>
        <p:spPr>
          <a:xfrm>
            <a:off x="2" y="6436854"/>
            <a:ext cx="121919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Loss and Gain of soybean cultivation during time intervals of a) one year and b) two years, c) four years, and d) eight years.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EC869A6A-47C6-4D4E-B1DB-C5F8D237C5DC}"/>
              </a:ext>
            </a:extLst>
          </p:cNvPr>
          <p:cNvSpPr txBox="1">
            <a:spLocks/>
          </p:cNvSpPr>
          <p:nvPr/>
        </p:nvSpPr>
        <p:spPr>
          <a:xfrm>
            <a:off x="0" y="0"/>
            <a:ext cx="12192000" cy="112087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Alternation shrinks as temporal resolution coarsens.</a:t>
            </a:r>
          </a:p>
        </p:txBody>
      </p:sp>
      <p:sp>
        <p:nvSpPr>
          <p:cNvPr id="5" name="Slide Number Placeholder 3">
            <a:extLst>
              <a:ext uri="{FF2B5EF4-FFF2-40B4-BE49-F238E27FC236}">
                <a16:creationId xmlns:a16="http://schemas.microsoft.com/office/drawing/2014/main" id="{D700B030-BCF8-4F9D-93B9-70BADCBC5312}"/>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252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33"/>
            <a:ext cx="12192000" cy="1280371"/>
          </a:xfrm>
        </p:spPr>
        <p:txBody>
          <a:bodyPr>
            <a:normAutofit/>
          </a:bodyPr>
          <a:lstStyle/>
          <a:p>
            <a:pPr algn="ctr"/>
            <a:r>
              <a:rPr lang="en-US" sz="3600" dirty="0"/>
              <a:t>Two-map validation of a land change prediction shows proportion correct is 0.70 but this fails to show temporal change.</a:t>
            </a:r>
          </a:p>
        </p:txBody>
      </p:sp>
      <p:sp>
        <p:nvSpPr>
          <p:cNvPr id="4" name="Slide Number Placeholder 3"/>
          <p:cNvSpPr>
            <a:spLocks noGrp="1"/>
          </p:cNvSpPr>
          <p:nvPr>
            <p:ph type="sldNum" sz="quarter" idx="12"/>
          </p:nvPr>
        </p:nvSpPr>
        <p:spPr/>
        <p:txBody>
          <a:bodyPr/>
          <a:lstStyle/>
          <a:p>
            <a:fld id="{9C31B253-B935-45ED-9476-156C42DB80D2}" type="slidenum">
              <a:rPr lang="en-US" smtClean="0"/>
              <a:t>43</a:t>
            </a:fld>
            <a:endParaRPr lang="en-US"/>
          </a:p>
        </p:txBody>
      </p:sp>
      <p:pic>
        <p:nvPicPr>
          <p:cNvPr id="7" name="Picture 6">
            <a:extLst>
              <a:ext uri="{FF2B5EF4-FFF2-40B4-BE49-F238E27FC236}">
                <a16:creationId xmlns:a16="http://schemas.microsoft.com/office/drawing/2014/main" id="{5FAF6A70-43B7-4DA2-801E-B6D49F73C7F5}"/>
              </a:ext>
            </a:extLst>
          </p:cNvPr>
          <p:cNvPicPr>
            <a:picLocks noChangeAspect="1"/>
          </p:cNvPicPr>
          <p:nvPr/>
        </p:nvPicPr>
        <p:blipFill rotWithShape="1">
          <a:blip r:embed="rId2">
            <a:extLst>
              <a:ext uri="{28A0092B-C50C-407E-A947-70E740481C1C}">
                <a14:useLocalDpi xmlns:a14="http://schemas.microsoft.com/office/drawing/2010/main" val="0"/>
              </a:ext>
            </a:extLst>
          </a:blip>
          <a:srcRect l="34132" b="46875"/>
          <a:stretch/>
        </p:blipFill>
        <p:spPr bwMode="auto">
          <a:xfrm>
            <a:off x="4184374" y="1482370"/>
            <a:ext cx="8007626" cy="2274622"/>
          </a:xfrm>
          <a:prstGeom prst="rect">
            <a:avLst/>
          </a:prstGeom>
          <a:noFill/>
          <a:ln>
            <a:noFill/>
          </a:ln>
        </p:spPr>
      </p:pic>
      <p:sp>
        <p:nvSpPr>
          <p:cNvPr id="3" name="TextBox 2">
            <a:extLst>
              <a:ext uri="{FF2B5EF4-FFF2-40B4-BE49-F238E27FC236}">
                <a16:creationId xmlns:a16="http://schemas.microsoft.com/office/drawing/2014/main" id="{21DCC8F3-63CC-41D3-804A-E871195A08AD}"/>
              </a:ext>
            </a:extLst>
          </p:cNvPr>
          <p:cNvSpPr txBox="1"/>
          <p:nvPr/>
        </p:nvSpPr>
        <p:spPr>
          <a:xfrm>
            <a:off x="4696239" y="2386830"/>
            <a:ext cx="526774" cy="400110"/>
          </a:xfrm>
          <a:prstGeom prst="rect">
            <a:avLst/>
          </a:prstGeom>
          <a:noFill/>
        </p:spPr>
        <p:txBody>
          <a:bodyPr wrap="square" rtlCol="0">
            <a:spAutoFit/>
          </a:bodyPr>
          <a:lstStyle/>
          <a:p>
            <a:r>
              <a:rPr lang="en-US" sz="2000" dirty="0">
                <a:solidFill>
                  <a:srgbClr val="FF0000"/>
                </a:solidFill>
              </a:rPr>
              <a:t>X</a:t>
            </a:r>
          </a:p>
        </p:txBody>
      </p:sp>
      <p:sp>
        <p:nvSpPr>
          <p:cNvPr id="9" name="TextBox 8">
            <a:extLst>
              <a:ext uri="{FF2B5EF4-FFF2-40B4-BE49-F238E27FC236}">
                <a16:creationId xmlns:a16="http://schemas.microsoft.com/office/drawing/2014/main" id="{9E7054E8-3F16-457F-93B5-176E1A926709}"/>
              </a:ext>
            </a:extLst>
          </p:cNvPr>
          <p:cNvSpPr txBox="1"/>
          <p:nvPr/>
        </p:nvSpPr>
        <p:spPr>
          <a:xfrm>
            <a:off x="6140723" y="2410023"/>
            <a:ext cx="526774" cy="400110"/>
          </a:xfrm>
          <a:prstGeom prst="rect">
            <a:avLst/>
          </a:prstGeom>
          <a:noFill/>
        </p:spPr>
        <p:txBody>
          <a:bodyPr wrap="square" rtlCol="0">
            <a:spAutoFit/>
          </a:bodyPr>
          <a:lstStyle/>
          <a:p>
            <a:r>
              <a:rPr lang="en-US" sz="2000" dirty="0">
                <a:solidFill>
                  <a:srgbClr val="FF0000"/>
                </a:solidFill>
              </a:rPr>
              <a:t>X</a:t>
            </a:r>
          </a:p>
        </p:txBody>
      </p:sp>
      <p:sp>
        <p:nvSpPr>
          <p:cNvPr id="10" name="TextBox 9">
            <a:extLst>
              <a:ext uri="{FF2B5EF4-FFF2-40B4-BE49-F238E27FC236}">
                <a16:creationId xmlns:a16="http://schemas.microsoft.com/office/drawing/2014/main" id="{4A3AE4A1-903C-4902-8877-566D69FF2FAA}"/>
              </a:ext>
            </a:extLst>
          </p:cNvPr>
          <p:cNvSpPr txBox="1"/>
          <p:nvPr/>
        </p:nvSpPr>
        <p:spPr>
          <a:xfrm>
            <a:off x="6866281" y="2410023"/>
            <a:ext cx="526774" cy="400110"/>
          </a:xfrm>
          <a:prstGeom prst="rect">
            <a:avLst/>
          </a:prstGeom>
          <a:noFill/>
        </p:spPr>
        <p:txBody>
          <a:bodyPr wrap="square" rtlCol="0">
            <a:spAutoFit/>
          </a:bodyPr>
          <a:lstStyle/>
          <a:p>
            <a:r>
              <a:rPr lang="en-US" sz="2000" dirty="0">
                <a:solidFill>
                  <a:srgbClr val="FF0000"/>
                </a:solidFill>
              </a:rPr>
              <a:t>X</a:t>
            </a:r>
          </a:p>
        </p:txBody>
      </p:sp>
      <p:sp>
        <p:nvSpPr>
          <p:cNvPr id="8" name="TextBox 7">
            <a:extLst>
              <a:ext uri="{FF2B5EF4-FFF2-40B4-BE49-F238E27FC236}">
                <a16:creationId xmlns:a16="http://schemas.microsoft.com/office/drawing/2014/main" id="{68ED7611-93AF-42CB-8288-3608F416627A}"/>
              </a:ext>
            </a:extLst>
          </p:cNvPr>
          <p:cNvSpPr txBox="1"/>
          <p:nvPr/>
        </p:nvSpPr>
        <p:spPr>
          <a:xfrm>
            <a:off x="0" y="1132404"/>
            <a:ext cx="12192000" cy="461665"/>
          </a:xfrm>
          <a:prstGeom prst="rect">
            <a:avLst/>
          </a:prstGeom>
          <a:noFill/>
        </p:spPr>
        <p:txBody>
          <a:bodyPr wrap="square" rtlCol="0">
            <a:spAutoFit/>
          </a:bodyPr>
          <a:lstStyle/>
          <a:p>
            <a:pPr algn="ctr"/>
            <a:r>
              <a:rPr lang="en-US" sz="2400" dirty="0"/>
              <a:t>Each number 1 through 10 indicates a category.</a:t>
            </a:r>
          </a:p>
        </p:txBody>
      </p:sp>
    </p:spTree>
    <p:extLst>
      <p:ext uri="{BB962C8B-B14F-4D97-AF65-F5344CB8AC3E}">
        <p14:creationId xmlns:p14="http://schemas.microsoft.com/office/powerpoint/2010/main" val="1117174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33"/>
            <a:ext cx="12192000" cy="1280371"/>
          </a:xfrm>
        </p:spPr>
        <p:txBody>
          <a:bodyPr>
            <a:normAutofit/>
          </a:bodyPr>
          <a:lstStyle/>
          <a:p>
            <a:pPr algn="ctr"/>
            <a:r>
              <a:rPr lang="en-US" sz="2800" dirty="0"/>
              <a:t>Change occurs on three pixels.</a:t>
            </a:r>
            <a:br>
              <a:rPr lang="en-US" sz="2800" dirty="0"/>
            </a:br>
            <a:r>
              <a:rPr lang="en-US" sz="2800" dirty="0"/>
              <a:t>Three-map validation of a prediction of change shows more error than hits.</a:t>
            </a:r>
          </a:p>
        </p:txBody>
      </p:sp>
      <p:sp>
        <p:nvSpPr>
          <p:cNvPr id="4" name="Slide Number Placeholder 3"/>
          <p:cNvSpPr>
            <a:spLocks noGrp="1"/>
          </p:cNvSpPr>
          <p:nvPr>
            <p:ph type="sldNum" sz="quarter" idx="12"/>
          </p:nvPr>
        </p:nvSpPr>
        <p:spPr/>
        <p:txBody>
          <a:bodyPr/>
          <a:lstStyle/>
          <a:p>
            <a:fld id="{9C31B253-B935-45ED-9476-156C42DB80D2}" type="slidenum">
              <a:rPr lang="en-US" smtClean="0"/>
              <a:t>44</a:t>
            </a:fld>
            <a:endParaRPr lang="en-US"/>
          </a:p>
        </p:txBody>
      </p:sp>
      <p:sp>
        <p:nvSpPr>
          <p:cNvPr id="8" name="TextBox 7">
            <a:extLst>
              <a:ext uri="{FF2B5EF4-FFF2-40B4-BE49-F238E27FC236}">
                <a16:creationId xmlns:a16="http://schemas.microsoft.com/office/drawing/2014/main" id="{35AC28B4-AEA4-4FF1-9FC5-7CDC20C5E373}"/>
              </a:ext>
            </a:extLst>
          </p:cNvPr>
          <p:cNvSpPr txBox="1"/>
          <p:nvPr/>
        </p:nvSpPr>
        <p:spPr>
          <a:xfrm>
            <a:off x="0" y="5962810"/>
            <a:ext cx="12192000" cy="830997"/>
          </a:xfrm>
          <a:prstGeom prst="rect">
            <a:avLst/>
          </a:prstGeom>
          <a:noFill/>
        </p:spPr>
        <p:txBody>
          <a:bodyPr wrap="square" rtlCol="0">
            <a:spAutoFit/>
          </a:bodyPr>
          <a:lstStyle/>
          <a:p>
            <a:r>
              <a:rPr lang="en-US" sz="2400" dirty="0"/>
              <a:t>The three-map comparison shows helpful assessment in terms of Misses (M), Hits (H), Wrong Hits (W), False Alarms (F), and Correct Rejections (C).</a:t>
            </a:r>
          </a:p>
        </p:txBody>
      </p:sp>
      <p:pic>
        <p:nvPicPr>
          <p:cNvPr id="7" name="Picture 6">
            <a:extLst>
              <a:ext uri="{FF2B5EF4-FFF2-40B4-BE49-F238E27FC236}">
                <a16:creationId xmlns:a16="http://schemas.microsoft.com/office/drawing/2014/main" id="{5FAF6A70-43B7-4DA2-801E-B6D49F73C7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62" y="1482369"/>
            <a:ext cx="12156938" cy="4281662"/>
          </a:xfrm>
          <a:prstGeom prst="rect">
            <a:avLst/>
          </a:prstGeom>
          <a:noFill/>
          <a:ln>
            <a:noFill/>
          </a:ln>
        </p:spPr>
      </p:pic>
      <p:sp>
        <p:nvSpPr>
          <p:cNvPr id="3" name="Rectangle 2">
            <a:extLst>
              <a:ext uri="{FF2B5EF4-FFF2-40B4-BE49-F238E27FC236}">
                <a16:creationId xmlns:a16="http://schemas.microsoft.com/office/drawing/2014/main" id="{3752B37A-02E4-408B-BF4E-F3D331319DC0}"/>
              </a:ext>
            </a:extLst>
          </p:cNvPr>
          <p:cNvSpPr/>
          <p:nvPr/>
        </p:nvSpPr>
        <p:spPr>
          <a:xfrm>
            <a:off x="4055165" y="3747052"/>
            <a:ext cx="7991061" cy="2143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8D8E9A5-8211-4627-965D-5570D31BA467}"/>
              </a:ext>
            </a:extLst>
          </p:cNvPr>
          <p:cNvSpPr txBox="1"/>
          <p:nvPr/>
        </p:nvSpPr>
        <p:spPr>
          <a:xfrm>
            <a:off x="4055165" y="4651513"/>
            <a:ext cx="7434470" cy="584775"/>
          </a:xfrm>
          <a:prstGeom prst="rect">
            <a:avLst/>
          </a:prstGeom>
          <a:noFill/>
        </p:spPr>
        <p:txBody>
          <a:bodyPr wrap="square" rtlCol="0">
            <a:spAutoFit/>
          </a:bodyPr>
          <a:lstStyle/>
          <a:p>
            <a:r>
              <a:rPr lang="en-US" sz="3200" dirty="0"/>
              <a:t>Figure of Merit = Jaccard = </a:t>
            </a:r>
            <a:r>
              <a:rPr lang="en-US" sz="3200" dirty="0" err="1"/>
              <a:t>IoU</a:t>
            </a:r>
            <a:r>
              <a:rPr lang="en-US" sz="3200" dirty="0"/>
              <a:t> = 1 / 4</a:t>
            </a:r>
          </a:p>
        </p:txBody>
      </p:sp>
    </p:spTree>
    <p:extLst>
      <p:ext uri="{BB962C8B-B14F-4D97-AF65-F5344CB8AC3E}">
        <p14:creationId xmlns:p14="http://schemas.microsoft.com/office/powerpoint/2010/main" val="2880829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E5F9E-9F07-40DA-ACA0-099FB72826A1}"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35522" name="Rectangle 2"/>
          <p:cNvSpPr>
            <a:spLocks noGrp="1" noChangeArrowheads="1"/>
          </p:cNvSpPr>
          <p:nvPr>
            <p:ph type="title"/>
          </p:nvPr>
        </p:nvSpPr>
        <p:spPr>
          <a:xfrm>
            <a:off x="283230" y="304800"/>
            <a:ext cx="9927570" cy="802105"/>
          </a:xfrm>
        </p:spPr>
        <p:txBody>
          <a:bodyPr/>
          <a:lstStyle/>
          <a:p>
            <a:r>
              <a:rPr lang="en-US" altLang="en-US" dirty="0"/>
              <a:t>Nine Challenges</a:t>
            </a:r>
          </a:p>
        </p:txBody>
      </p:sp>
      <p:sp>
        <p:nvSpPr>
          <p:cNvPr id="235523" name="Rectangle 3"/>
          <p:cNvSpPr>
            <a:spLocks noGrp="1" noChangeArrowheads="1"/>
          </p:cNvSpPr>
          <p:nvPr>
            <p:ph type="body" idx="1"/>
          </p:nvPr>
        </p:nvSpPr>
        <p:spPr>
          <a:xfrm>
            <a:off x="283230" y="1013863"/>
            <a:ext cx="10737696" cy="4572000"/>
          </a:xfrm>
          <a:noFill/>
          <a:ln/>
        </p:spPr>
        <p:txBody>
          <a:bodyPr>
            <a:noAutofit/>
          </a:bodyPr>
          <a:lstStyle/>
          <a:p>
            <a:pPr marL="609600" indent="-609600">
              <a:buFontTx/>
              <a:buAutoNum type="arabicPeriod"/>
            </a:pPr>
            <a:r>
              <a:rPr lang="en-US" altLang="en-US" sz="2400" dirty="0"/>
              <a:t>Mapping</a:t>
            </a:r>
          </a:p>
          <a:p>
            <a:pPr marL="990600" lvl="1" indent="-533400">
              <a:buFontTx/>
              <a:buAutoNum type="arabicPeriod"/>
            </a:pPr>
            <a:r>
              <a:rPr lang="en-US" altLang="en-US" dirty="0"/>
              <a:t>To select relevant resolutions</a:t>
            </a:r>
          </a:p>
          <a:p>
            <a:pPr marL="990600" lvl="1" indent="-533400">
              <a:buFontTx/>
              <a:buAutoNum type="arabicPeriod"/>
            </a:pPr>
            <a:r>
              <a:rPr lang="en-US" altLang="en-US" dirty="0"/>
              <a:t>To prepare data appropriately</a:t>
            </a:r>
          </a:p>
          <a:p>
            <a:pPr marL="990600" lvl="1" indent="-533400">
              <a:buFontTx/>
              <a:buAutoNum type="arabicPeriod"/>
            </a:pPr>
            <a:r>
              <a:rPr lang="en-US" altLang="en-US" dirty="0"/>
              <a:t>To differentiate types of land change</a:t>
            </a:r>
          </a:p>
          <a:p>
            <a:pPr marL="609600" indent="-609600">
              <a:buFontTx/>
              <a:buAutoNum type="arabicPeriod"/>
            </a:pPr>
            <a:r>
              <a:rPr lang="en-US" altLang="en-US" sz="2400" dirty="0"/>
              <a:t>Modeling</a:t>
            </a:r>
          </a:p>
          <a:p>
            <a:pPr marL="990600" lvl="1" indent="-533400">
              <a:buFontTx/>
              <a:buAutoNum type="arabicPeriod"/>
            </a:pPr>
            <a:r>
              <a:rPr lang="en-US" altLang="en-US" dirty="0"/>
              <a:t>To separate calibration from validation</a:t>
            </a:r>
          </a:p>
          <a:p>
            <a:pPr marL="990600" lvl="1" indent="-533400">
              <a:buFontTx/>
              <a:buAutoNum type="arabicPeriod"/>
            </a:pPr>
            <a:r>
              <a:rPr lang="en-US" altLang="en-US" dirty="0"/>
              <a:t>To predict small amounts of change</a:t>
            </a:r>
          </a:p>
          <a:p>
            <a:pPr marL="990600" lvl="1" indent="-533400">
              <a:buFontTx/>
              <a:buAutoNum type="arabicPeriod"/>
            </a:pPr>
            <a:r>
              <a:rPr lang="en-US" altLang="en-US" dirty="0"/>
              <a:t>To interpret the influence of quantity error</a:t>
            </a:r>
          </a:p>
          <a:p>
            <a:pPr marL="609600" indent="-609600">
              <a:buFontTx/>
              <a:buAutoNum type="arabicPeriod"/>
            </a:pPr>
            <a:r>
              <a:rPr lang="en-US" altLang="en-US" sz="2400" dirty="0"/>
              <a:t>Learning</a:t>
            </a:r>
          </a:p>
          <a:p>
            <a:pPr marL="990600" lvl="1" indent="-533400">
              <a:buFontTx/>
              <a:buAutoNum type="arabicPeriod"/>
            </a:pPr>
            <a:r>
              <a:rPr lang="en-US" altLang="en-US" dirty="0"/>
              <a:t>To use appropriate map comparison measurements</a:t>
            </a:r>
          </a:p>
          <a:p>
            <a:pPr marL="990600" lvl="1" indent="-533400">
              <a:buFontTx/>
              <a:buAutoNum type="arabicPeriod"/>
            </a:pPr>
            <a:r>
              <a:rPr lang="en-US" altLang="en-US" dirty="0"/>
              <a:t>To learn about land change processes</a:t>
            </a:r>
          </a:p>
          <a:p>
            <a:pPr marL="990600" lvl="1" indent="-533400">
              <a:buFontTx/>
              <a:buAutoNum type="arabicPeriod"/>
            </a:pPr>
            <a:r>
              <a:rPr lang="en-US" altLang="en-US" dirty="0"/>
              <a:t>To collaborate openly</a:t>
            </a:r>
          </a:p>
        </p:txBody>
      </p:sp>
      <p:sp>
        <p:nvSpPr>
          <p:cNvPr id="5" name="TextBox 4"/>
          <p:cNvSpPr txBox="1"/>
          <p:nvPr/>
        </p:nvSpPr>
        <p:spPr>
          <a:xfrm>
            <a:off x="283230" y="5839002"/>
            <a:ext cx="107376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Pontius Jr et al. 2018. Lessons and Challenges in Land Change Modeling Derived from Synthesis of Cross-Case Comparisons. Chapter 8 in Martin Behnisch and Gotthard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Meine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(eds.) Trends in Spatial Analysis and Modelling.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Geotechnologies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the Environment 19: 143-164. Springer International Publishing: Cham, Germany.</a:t>
            </a:r>
          </a:p>
        </p:txBody>
      </p:sp>
    </p:spTree>
    <p:extLst>
      <p:ext uri="{BB962C8B-B14F-4D97-AF65-F5344CB8AC3E}">
        <p14:creationId xmlns:p14="http://schemas.microsoft.com/office/powerpoint/2010/main" val="128054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838"/>
            <a:ext cx="12192000" cy="1558265"/>
          </a:xfrm>
        </p:spPr>
        <p:txBody>
          <a:bodyPr>
            <a:normAutofit fontScale="90000"/>
          </a:bodyPr>
          <a:lstStyle/>
          <a:p>
            <a:r>
              <a:rPr lang="en-US" dirty="0"/>
              <a:t>The MapBiomas data show more alternation than the ground reference data concerning change during time intervals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97A98DA-E6D0-41EE-A7BE-C1473C8D3902}"/>
              </a:ext>
            </a:extLst>
          </p:cNvPr>
          <p:cNvPicPr>
            <a:picLocks noChangeAspect="1"/>
          </p:cNvPicPr>
          <p:nvPr/>
        </p:nvPicPr>
        <p:blipFill>
          <a:blip r:embed="rId2"/>
          <a:stretch>
            <a:fillRect/>
          </a:stretch>
        </p:blipFill>
        <p:spPr>
          <a:xfrm>
            <a:off x="210207" y="697435"/>
            <a:ext cx="6337738" cy="5463130"/>
          </a:xfrm>
          <a:prstGeom prst="rect">
            <a:avLst/>
          </a:prstGeom>
        </p:spPr>
      </p:pic>
      <p:sp>
        <p:nvSpPr>
          <p:cNvPr id="10" name="TextBox 9">
            <a:extLst>
              <a:ext uri="{FF2B5EF4-FFF2-40B4-BE49-F238E27FC236}">
                <a16:creationId xmlns:a16="http://schemas.microsoft.com/office/drawing/2014/main" id="{0E6431ED-79C6-406A-B91E-DA90AE1099DE}"/>
              </a:ext>
            </a:extLst>
          </p:cNvPr>
          <p:cNvSpPr txBox="1"/>
          <p:nvPr/>
        </p:nvSpPr>
        <p:spPr>
          <a:xfrm>
            <a:off x="63060" y="6311963"/>
            <a:ext cx="110253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3"/>
              </a:rPr>
              <a:t>A P Matos, M Hunter, Robert G Pontius Jr, L R Baumann, L </a:t>
            </a:r>
            <a:r>
              <a:rPr lang="en-US" sz="1600" dirty="0" err="1">
                <a:hlinkClick r:id="rId3"/>
              </a:rPr>
              <a:t>L</a:t>
            </a:r>
            <a:r>
              <a:rPr lang="en-US" sz="1600" dirty="0">
                <a:hlinkClick r:id="rId3"/>
              </a:rPr>
              <a:t> Parente, L G Ferreira. 2025. Accounting for alternation in temporal quality analysis in MapBiomas Brazil. International Journal of Digital Earth 18(1)</a:t>
            </a:r>
            <a:r>
              <a:rPr lang="en-US" sz="1600" dirty="0"/>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896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AEDC14-EC48-42FC-9D47-EAE22F6364B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3971" name="Rectangle 2"/>
          <p:cNvSpPr>
            <a:spLocks noGrp="1" noChangeArrowheads="1"/>
          </p:cNvSpPr>
          <p:nvPr>
            <p:ph type="title"/>
          </p:nvPr>
        </p:nvSpPr>
        <p:spPr>
          <a:xfrm>
            <a:off x="0" y="365125"/>
            <a:ext cx="12192000" cy="655153"/>
          </a:xfrm>
        </p:spPr>
        <p:txBody>
          <a:bodyPr>
            <a:noAutofit/>
          </a:bodyPr>
          <a:lstStyle/>
          <a:p>
            <a:pPr eaLnBrk="1" hangingPunct="1"/>
            <a:r>
              <a:rPr lang="en-US" sz="2800" dirty="0"/>
              <a:t>Rare events are difficult to predict accurately at a fine resolution. </a:t>
            </a:r>
            <a:br>
              <a:rPr lang="en-US" sz="2800" dirty="0"/>
            </a:br>
            <a:r>
              <a:rPr lang="en-US" sz="2800" dirty="0"/>
              <a:t>This graphic was the basis to use Figure of Merit for REDD projects.</a:t>
            </a:r>
          </a:p>
        </p:txBody>
      </p:sp>
      <p:sp>
        <p:nvSpPr>
          <p:cNvPr id="83972" name="Line 3"/>
          <p:cNvSpPr>
            <a:spLocks noChangeShapeType="1"/>
          </p:cNvSpPr>
          <p:nvPr/>
        </p:nvSpPr>
        <p:spPr bwMode="auto">
          <a:xfrm>
            <a:off x="3657600" y="4495800"/>
            <a:ext cx="6858000" cy="0"/>
          </a:xfrm>
          <a:prstGeom prst="line">
            <a:avLst/>
          </a:prstGeom>
          <a:noFill/>
          <a:ln w="38100">
            <a:solidFill>
              <a:srgbClr val="FF00FF"/>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73" name="Text Box 4"/>
          <p:cNvSpPr txBox="1">
            <a:spLocks noChangeArrowheads="1"/>
          </p:cNvSpPr>
          <p:nvPr/>
        </p:nvSpPr>
        <p:spPr bwMode="auto">
          <a:xfrm>
            <a:off x="5715000" y="4632325"/>
            <a:ext cx="4876800" cy="6413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FF00FF"/>
                </a:solidFill>
                <a:effectLst/>
                <a:uLnTx/>
                <a:uFillTx/>
                <a:latin typeface="Calibri" panose="020F0502020204030204"/>
                <a:ea typeface="+mn-ea"/>
                <a:cs typeface="+mn-cs"/>
              </a:rPr>
              <a:t>Cases with less than 15% figure of merit have less than 10% observed net change.</a:t>
            </a:r>
          </a:p>
        </p:txBody>
      </p:sp>
      <p:pic>
        <p:nvPicPr>
          <p:cNvPr id="83974" name="Picture 5"/>
          <p:cNvPicPr>
            <a:picLocks noChangeAspect="1" noChangeArrowheads="1"/>
          </p:cNvPicPr>
          <p:nvPr/>
        </p:nvPicPr>
        <p:blipFill>
          <a:blip r:embed="rId2" cstate="print"/>
          <a:srcRect r="51756"/>
          <a:stretch>
            <a:fillRect/>
          </a:stretch>
        </p:blipFill>
        <p:spPr bwMode="auto">
          <a:xfrm>
            <a:off x="2597150" y="927100"/>
            <a:ext cx="4184650" cy="5930900"/>
          </a:xfrm>
          <a:prstGeom prst="rect">
            <a:avLst/>
          </a:prstGeom>
          <a:noFill/>
          <a:ln w="9525">
            <a:noFill/>
            <a:miter lim="800000"/>
            <a:headEnd/>
            <a:tailEnd/>
          </a:ln>
        </p:spPr>
      </p:pic>
    </p:spTree>
    <p:extLst>
      <p:ext uri="{BB962C8B-B14F-4D97-AF65-F5344CB8AC3E}">
        <p14:creationId xmlns:p14="http://schemas.microsoft.com/office/powerpoint/2010/main" val="330199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76"/>
            <a:ext cx="12192000" cy="833112"/>
          </a:xfrm>
        </p:spPr>
        <p:txBody>
          <a:bodyPr>
            <a:normAutofit/>
          </a:bodyPr>
          <a:lstStyle/>
          <a:p>
            <a:pPr algn="ctr"/>
            <a:r>
              <a:rPr lang="en-US" dirty="0"/>
              <a:t>Literature Review</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48</a:t>
            </a:fld>
            <a:endParaRPr lang="en-US"/>
          </a:p>
        </p:txBody>
      </p:sp>
      <p:sp>
        <p:nvSpPr>
          <p:cNvPr id="8" name="TextBox 7">
            <a:extLst>
              <a:ext uri="{FF2B5EF4-FFF2-40B4-BE49-F238E27FC236}">
                <a16:creationId xmlns:a16="http://schemas.microsoft.com/office/drawing/2014/main" id="{35AC28B4-AEA4-4FF1-9FC5-7CDC20C5E373}"/>
              </a:ext>
            </a:extLst>
          </p:cNvPr>
          <p:cNvSpPr txBox="1"/>
          <p:nvPr/>
        </p:nvSpPr>
        <p:spPr>
          <a:xfrm>
            <a:off x="0" y="1202632"/>
            <a:ext cx="12192000" cy="2554545"/>
          </a:xfrm>
          <a:prstGeom prst="rect">
            <a:avLst/>
          </a:prstGeom>
          <a:noFill/>
        </p:spPr>
        <p:txBody>
          <a:bodyPr wrap="square" rtlCol="0">
            <a:spAutoFit/>
          </a:bodyPr>
          <a:lstStyle/>
          <a:p>
            <a:r>
              <a:rPr lang="en-US" sz="3200" dirty="0">
                <a:effectLst/>
                <a:latin typeface="+mn-lt"/>
                <a:ea typeface="Times New Roman" panose="02020603050405020304" pitchFamily="18" charset="0"/>
              </a:rPr>
              <a:t>We sampled 200 articles that </a:t>
            </a:r>
            <a:r>
              <a:rPr lang="en-US" sz="3200" dirty="0">
                <a:latin typeface="+mn-lt"/>
                <a:ea typeface="Times New Roman" panose="02020603050405020304" pitchFamily="18" charset="0"/>
              </a:rPr>
              <a:t>cited the Death to Kappa paper.</a:t>
            </a:r>
          </a:p>
          <a:p>
            <a:endParaRPr lang="en-US" sz="3200" dirty="0">
              <a:latin typeface="+mn-lt"/>
              <a:ea typeface="Times New Roman" panose="02020603050405020304" pitchFamily="18" charset="0"/>
            </a:endParaRPr>
          </a:p>
          <a:p>
            <a:r>
              <a:rPr lang="en-US" sz="3200" dirty="0">
                <a:latin typeface="+mn-lt"/>
                <a:ea typeface="Times New Roman" panose="02020603050405020304" pitchFamily="18" charset="0"/>
              </a:rPr>
              <a:t>We tagged each article concerning whether it adopted the first recommendation to abandon kappa and whether it adopted the second recommendation to use difference components.</a:t>
            </a:r>
          </a:p>
        </p:txBody>
      </p:sp>
    </p:spTree>
    <p:extLst>
      <p:ext uri="{BB962C8B-B14F-4D97-AF65-F5344CB8AC3E}">
        <p14:creationId xmlns:p14="http://schemas.microsoft.com/office/powerpoint/2010/main" val="379734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75"/>
            <a:ext cx="12192000" cy="2129037"/>
          </a:xfrm>
        </p:spPr>
        <p:txBody>
          <a:bodyPr>
            <a:normAutofit/>
          </a:bodyPr>
          <a:lstStyle/>
          <a:p>
            <a:pPr algn="ctr"/>
            <a:r>
              <a:rPr lang="en-US" dirty="0"/>
              <a:t>A quarter of the citations fall into each of the four combinations of whether the authors followed each of the two recommendations of </a:t>
            </a:r>
            <a:r>
              <a:rPr lang="en-US" i="1" dirty="0"/>
              <a:t>Death to Kappa</a:t>
            </a:r>
            <a:r>
              <a:rPr lang="en-US" dirty="0"/>
              <a:t>.</a:t>
            </a:r>
            <a:endParaRPr lang="en-US" sz="3600" dirty="0"/>
          </a:p>
        </p:txBody>
      </p:sp>
      <p:sp>
        <p:nvSpPr>
          <p:cNvPr id="4" name="Slide Number Placeholder 3"/>
          <p:cNvSpPr>
            <a:spLocks noGrp="1"/>
          </p:cNvSpPr>
          <p:nvPr>
            <p:ph type="sldNum" sz="quarter" idx="12"/>
          </p:nvPr>
        </p:nvSpPr>
        <p:spPr/>
        <p:txBody>
          <a:bodyPr/>
          <a:lstStyle/>
          <a:p>
            <a:fld id="{9C31B253-B935-45ED-9476-156C42DB80D2}" type="slidenum">
              <a:rPr lang="en-US" smtClean="0"/>
              <a:t>49</a:t>
            </a:fld>
            <a:endParaRPr lang="en-US"/>
          </a:p>
        </p:txBody>
      </p:sp>
      <p:pic>
        <p:nvPicPr>
          <p:cNvPr id="7" name="Picture 6">
            <a:extLst>
              <a:ext uri="{FF2B5EF4-FFF2-40B4-BE49-F238E27FC236}">
                <a16:creationId xmlns:a16="http://schemas.microsoft.com/office/drawing/2014/main" id="{23798416-5A75-4453-831C-837DA7B01C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220" y="2369552"/>
            <a:ext cx="12006708" cy="2623688"/>
          </a:xfrm>
          <a:prstGeom prst="rect">
            <a:avLst/>
          </a:prstGeom>
          <a:noFill/>
          <a:ln>
            <a:noFill/>
          </a:ln>
        </p:spPr>
      </p:pic>
      <p:sp>
        <p:nvSpPr>
          <p:cNvPr id="8" name="TextBox 7">
            <a:extLst>
              <a:ext uri="{FF2B5EF4-FFF2-40B4-BE49-F238E27FC236}">
                <a16:creationId xmlns:a16="http://schemas.microsoft.com/office/drawing/2014/main" id="{35AC28B4-AEA4-4FF1-9FC5-7CDC20C5E373}"/>
              </a:ext>
            </a:extLst>
          </p:cNvPr>
          <p:cNvSpPr txBox="1"/>
          <p:nvPr/>
        </p:nvSpPr>
        <p:spPr>
          <a:xfrm>
            <a:off x="0" y="5247189"/>
            <a:ext cx="12192000" cy="1323439"/>
          </a:xfrm>
          <a:prstGeom prst="rect">
            <a:avLst/>
          </a:prstGeom>
          <a:noFill/>
        </p:spPr>
        <p:txBody>
          <a:bodyPr wrap="square" rtlCol="0">
            <a:spAutoFit/>
          </a:bodyPr>
          <a:lstStyle/>
          <a:p>
            <a:r>
              <a:rPr lang="en-US" sz="2000" b="1" dirty="0"/>
              <a:t>Both</a:t>
            </a:r>
            <a:r>
              <a:rPr lang="en-US" sz="2000" dirty="0"/>
              <a:t> indicates the authors abandoned Kappa and adopted disagreement components. </a:t>
            </a:r>
          </a:p>
          <a:p>
            <a:r>
              <a:rPr lang="en-US" sz="2000" b="1" dirty="0"/>
              <a:t>Only First</a:t>
            </a:r>
            <a:r>
              <a:rPr lang="en-US" sz="2000" dirty="0"/>
              <a:t> means authors abandoned Kappa but did not adopt disagreement components. </a:t>
            </a:r>
          </a:p>
          <a:p>
            <a:r>
              <a:rPr lang="en-US" sz="2000" b="1" dirty="0"/>
              <a:t>Only Second</a:t>
            </a:r>
            <a:r>
              <a:rPr lang="en-US" sz="2000" dirty="0"/>
              <a:t> means authors used Kappa and adopted disagreement components. </a:t>
            </a:r>
          </a:p>
          <a:p>
            <a:r>
              <a:rPr lang="en-US" sz="2000" b="1" dirty="0"/>
              <a:t>Neither</a:t>
            </a:r>
            <a:r>
              <a:rPr lang="en-US" sz="2000" dirty="0"/>
              <a:t> means authors used Kappa and did not adopt disagreement components.</a:t>
            </a:r>
          </a:p>
        </p:txBody>
      </p:sp>
    </p:spTree>
    <p:extLst>
      <p:ext uri="{BB962C8B-B14F-4D97-AF65-F5344CB8AC3E}">
        <p14:creationId xmlns:p14="http://schemas.microsoft.com/office/powerpoint/2010/main" val="263454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Figure_3_02_RGB"/>
          <p:cNvPicPr>
            <a:picLocks noChangeAspect="1" noChangeArrowheads="1"/>
          </p:cNvPicPr>
          <p:nvPr/>
        </p:nvPicPr>
        <p:blipFill>
          <a:blip r:embed="rId2" cstate="print"/>
          <a:srcRect l="42676" t="3001" b="85742"/>
          <a:stretch>
            <a:fillRect/>
          </a:stretch>
        </p:blipFill>
        <p:spPr bwMode="auto">
          <a:xfrm>
            <a:off x="1487835" y="5207183"/>
            <a:ext cx="5632450" cy="1458912"/>
          </a:xfrm>
          <a:prstGeom prst="rect">
            <a:avLst/>
          </a:prstGeom>
          <a:noFill/>
          <a:ln w="9525">
            <a:noFill/>
            <a:miter lim="800000"/>
            <a:headEnd/>
            <a:tailEnd/>
          </a:ln>
        </p:spPr>
      </p:pic>
      <p:sp>
        <p:nvSpPr>
          <p:cNvPr id="2" name="Title 1"/>
          <p:cNvSpPr>
            <a:spLocks noGrp="1"/>
          </p:cNvSpPr>
          <p:nvPr>
            <p:ph type="title"/>
          </p:nvPr>
        </p:nvSpPr>
        <p:spPr>
          <a:xfrm>
            <a:off x="838200" y="365125"/>
            <a:ext cx="10515600" cy="441325"/>
          </a:xfrm>
        </p:spPr>
        <p:txBody>
          <a:bodyPr>
            <a:normAutofit fontScale="90000"/>
          </a:bodyPr>
          <a:lstStyle/>
          <a:p>
            <a:pPr algn="ctr"/>
            <a:r>
              <a:rPr lang="en-US" dirty="0"/>
              <a:t>Geomod and Sleuth</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3" descr="Figure_3_02_RGB"/>
          <p:cNvPicPr>
            <a:picLocks noChangeAspect="1" noChangeArrowheads="1"/>
          </p:cNvPicPr>
          <p:nvPr/>
        </p:nvPicPr>
        <p:blipFill>
          <a:blip r:embed="rId3" cstate="print"/>
          <a:srcRect b="63475"/>
          <a:stretch>
            <a:fillRect/>
          </a:stretch>
        </p:blipFill>
        <p:spPr bwMode="auto">
          <a:xfrm>
            <a:off x="1645318" y="806449"/>
            <a:ext cx="9173477" cy="4416859"/>
          </a:xfrm>
          <a:prstGeom prst="rect">
            <a:avLst/>
          </a:prstGeom>
          <a:noFill/>
          <a:ln w="9525">
            <a:noFill/>
            <a:miter lim="800000"/>
            <a:headEnd/>
            <a:tailEnd/>
          </a:ln>
        </p:spPr>
      </p:pic>
      <p:sp>
        <p:nvSpPr>
          <p:cNvPr id="8" name="Rectangle 5"/>
          <p:cNvSpPr>
            <a:spLocks noChangeArrowheads="1"/>
          </p:cNvSpPr>
          <p:nvPr/>
        </p:nvSpPr>
        <p:spPr bwMode="auto">
          <a:xfrm>
            <a:off x="5091765" y="952900"/>
            <a:ext cx="5226517" cy="1600200"/>
          </a:xfrm>
          <a:prstGeom prst="rect">
            <a:avLst/>
          </a:prstGeom>
          <a:solidFill>
            <a:schemeClr val="bg1"/>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Box 6"/>
          <p:cNvSpPr txBox="1">
            <a:spLocks noChangeArrowheads="1"/>
          </p:cNvSpPr>
          <p:nvPr/>
        </p:nvSpPr>
        <p:spPr bwMode="auto">
          <a:xfrm>
            <a:off x="6677529" y="1219200"/>
            <a:ext cx="4267200" cy="1373188"/>
          </a:xfrm>
          <a:prstGeom prst="rect">
            <a:avLst/>
          </a:prstGeom>
          <a:solidFill>
            <a:schemeClr val="bg1"/>
          </a:solid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Most of the error is due to predicting too little quantity of change.</a:t>
            </a:r>
          </a:p>
        </p:txBody>
      </p:sp>
      <p:sp>
        <p:nvSpPr>
          <p:cNvPr id="11" name="Rectangle 8"/>
          <p:cNvSpPr>
            <a:spLocks noChangeArrowheads="1"/>
          </p:cNvSpPr>
          <p:nvPr/>
        </p:nvSpPr>
        <p:spPr bwMode="auto">
          <a:xfrm>
            <a:off x="3841283" y="4770922"/>
            <a:ext cx="1905000" cy="457200"/>
          </a:xfrm>
          <a:prstGeom prst="rect">
            <a:avLst/>
          </a:prstGeom>
          <a:solidFill>
            <a:schemeClr val="bg1"/>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7377" y="5176226"/>
            <a:ext cx="1626669"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Misses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Hits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Wrong Hits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False Alarms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Correct Rejections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92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B9FB9-0438-40E5-88BE-CCD1D7BA45D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1923" name="Rectangle 2"/>
          <p:cNvSpPr>
            <a:spLocks noGrp="1" noChangeArrowheads="1"/>
          </p:cNvSpPr>
          <p:nvPr>
            <p:ph type="title"/>
          </p:nvPr>
        </p:nvSpPr>
        <p:spPr>
          <a:xfrm>
            <a:off x="1981200" y="76200"/>
            <a:ext cx="8229600" cy="838200"/>
          </a:xfrm>
        </p:spPr>
        <p:txBody>
          <a:bodyPr/>
          <a:lstStyle/>
          <a:p>
            <a:pPr eaLnBrk="1" hangingPunct="1"/>
            <a:r>
              <a:rPr lang="en-US" dirty="0"/>
              <a:t>11 cases of pure pixels</a:t>
            </a:r>
          </a:p>
        </p:txBody>
      </p:sp>
      <p:pic>
        <p:nvPicPr>
          <p:cNvPr id="81924" name="Picture 3" descr="Figure_3_02_RGB"/>
          <p:cNvPicPr>
            <a:picLocks noChangeAspect="1" noChangeArrowheads="1"/>
          </p:cNvPicPr>
          <p:nvPr/>
        </p:nvPicPr>
        <p:blipFill>
          <a:blip r:embed="rId2" cstate="print"/>
          <a:srcRect/>
          <a:stretch>
            <a:fillRect/>
          </a:stretch>
        </p:blipFill>
        <p:spPr bwMode="auto">
          <a:xfrm>
            <a:off x="1581150" y="838200"/>
            <a:ext cx="4508500" cy="5943600"/>
          </a:xfrm>
          <a:prstGeom prst="rect">
            <a:avLst/>
          </a:prstGeom>
          <a:noFill/>
          <a:ln w="9525">
            <a:noFill/>
            <a:miter lim="800000"/>
            <a:headEnd/>
            <a:tailEnd/>
          </a:ln>
        </p:spPr>
      </p:pic>
      <p:pic>
        <p:nvPicPr>
          <p:cNvPr id="81925" name="Picture 4" descr="Figure_3continued_02_RGB"/>
          <p:cNvPicPr>
            <a:picLocks noChangeAspect="1" noChangeArrowheads="1"/>
          </p:cNvPicPr>
          <p:nvPr/>
        </p:nvPicPr>
        <p:blipFill>
          <a:blip r:embed="rId3" cstate="print"/>
          <a:srcRect/>
          <a:stretch>
            <a:fillRect/>
          </a:stretch>
        </p:blipFill>
        <p:spPr bwMode="auto">
          <a:xfrm>
            <a:off x="6043613" y="838200"/>
            <a:ext cx="4565650" cy="5943600"/>
          </a:xfrm>
          <a:prstGeom prst="rect">
            <a:avLst/>
          </a:prstGeom>
          <a:noFill/>
          <a:ln w="9525">
            <a:noFill/>
            <a:miter lim="800000"/>
            <a:headEnd/>
            <a:tailEnd/>
          </a:ln>
        </p:spPr>
      </p:pic>
      <p:sp>
        <p:nvSpPr>
          <p:cNvPr id="81926" name="Rectangle 5"/>
          <p:cNvSpPr>
            <a:spLocks noChangeArrowheads="1"/>
          </p:cNvSpPr>
          <p:nvPr/>
        </p:nvSpPr>
        <p:spPr bwMode="auto">
          <a:xfrm>
            <a:off x="8001000" y="4953000"/>
            <a:ext cx="2590800" cy="1752600"/>
          </a:xfrm>
          <a:prstGeom prst="rect">
            <a:avLst/>
          </a:prstGeom>
          <a:noFill/>
          <a:ln w="12700" cap="rnd">
            <a:solidFill>
              <a:schemeClr val="tx1"/>
            </a:solidFill>
            <a:prstDash val="sysDot"/>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8001000" y="4942840"/>
            <a:ext cx="2608263" cy="177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93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B9FB9-0438-40E5-88BE-CCD1D7BA45D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1923" name="Rectangle 2"/>
          <p:cNvSpPr>
            <a:spLocks noGrp="1" noChangeArrowheads="1"/>
          </p:cNvSpPr>
          <p:nvPr>
            <p:ph type="title"/>
          </p:nvPr>
        </p:nvSpPr>
        <p:spPr>
          <a:xfrm>
            <a:off x="1124607" y="76200"/>
            <a:ext cx="9086193" cy="838200"/>
          </a:xfrm>
        </p:spPr>
        <p:txBody>
          <a:bodyPr>
            <a:normAutofit fontScale="90000"/>
          </a:bodyPr>
          <a:lstStyle/>
          <a:p>
            <a:pPr eaLnBrk="1" hangingPunct="1"/>
            <a:r>
              <a:rPr lang="en-US" dirty="0"/>
              <a:t>Honduras and Costa Rica have mixed pixels</a:t>
            </a:r>
          </a:p>
        </p:txBody>
      </p:sp>
      <p:pic>
        <p:nvPicPr>
          <p:cNvPr id="81924" name="Picture 3" descr="Figure_3_02_RGB"/>
          <p:cNvPicPr>
            <a:picLocks noChangeAspect="1" noChangeArrowheads="1"/>
          </p:cNvPicPr>
          <p:nvPr/>
        </p:nvPicPr>
        <p:blipFill>
          <a:blip r:embed="rId2" cstate="print"/>
          <a:srcRect/>
          <a:stretch>
            <a:fillRect/>
          </a:stretch>
        </p:blipFill>
        <p:spPr bwMode="auto">
          <a:xfrm>
            <a:off x="1581150" y="838200"/>
            <a:ext cx="4508500" cy="5943600"/>
          </a:xfrm>
          <a:prstGeom prst="rect">
            <a:avLst/>
          </a:prstGeom>
          <a:noFill/>
          <a:ln w="9525">
            <a:noFill/>
            <a:miter lim="800000"/>
            <a:headEnd/>
            <a:tailEnd/>
          </a:ln>
        </p:spPr>
      </p:pic>
      <p:pic>
        <p:nvPicPr>
          <p:cNvPr id="81925" name="Picture 4" descr="Figure_3continued_02_RGB"/>
          <p:cNvPicPr>
            <a:picLocks noChangeAspect="1" noChangeArrowheads="1"/>
          </p:cNvPicPr>
          <p:nvPr/>
        </p:nvPicPr>
        <p:blipFill>
          <a:blip r:embed="rId3" cstate="print"/>
          <a:srcRect/>
          <a:stretch>
            <a:fillRect/>
          </a:stretch>
        </p:blipFill>
        <p:spPr bwMode="auto">
          <a:xfrm>
            <a:off x="6043613" y="838200"/>
            <a:ext cx="4565650" cy="5943600"/>
          </a:xfrm>
          <a:prstGeom prst="rect">
            <a:avLst/>
          </a:prstGeom>
          <a:noFill/>
          <a:ln w="9525">
            <a:noFill/>
            <a:miter lim="800000"/>
            <a:headEnd/>
            <a:tailEnd/>
          </a:ln>
        </p:spPr>
      </p:pic>
      <p:sp>
        <p:nvSpPr>
          <p:cNvPr id="81926" name="Rectangle 5"/>
          <p:cNvSpPr>
            <a:spLocks noChangeArrowheads="1"/>
          </p:cNvSpPr>
          <p:nvPr/>
        </p:nvSpPr>
        <p:spPr bwMode="auto">
          <a:xfrm>
            <a:off x="8001000" y="4953000"/>
            <a:ext cx="2590800" cy="1752600"/>
          </a:xfrm>
          <a:prstGeom prst="rect">
            <a:avLst/>
          </a:prstGeom>
          <a:noFill/>
          <a:ln w="12700" cap="rnd">
            <a:solidFill>
              <a:schemeClr val="tx1"/>
            </a:solidFill>
            <a:prstDash val="sysDot"/>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972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6F8F8-0A88-4760-90B9-4E9AF15301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2947" name="Picture 2"/>
          <p:cNvPicPr>
            <a:picLocks noChangeAspect="1" noChangeArrowheads="1"/>
          </p:cNvPicPr>
          <p:nvPr/>
        </p:nvPicPr>
        <p:blipFill>
          <a:blip r:embed="rId2" cstate="print"/>
          <a:srcRect/>
          <a:stretch>
            <a:fillRect/>
          </a:stretch>
        </p:blipFill>
        <p:spPr bwMode="auto">
          <a:xfrm>
            <a:off x="1758950" y="914400"/>
            <a:ext cx="8674100" cy="5930900"/>
          </a:xfrm>
          <a:prstGeom prst="rect">
            <a:avLst/>
          </a:prstGeom>
          <a:noFill/>
          <a:ln w="9525">
            <a:noFill/>
            <a:miter lim="800000"/>
            <a:headEnd/>
            <a:tailEnd/>
          </a:ln>
        </p:spPr>
      </p:pic>
      <p:sp>
        <p:nvSpPr>
          <p:cNvPr id="82948" name="Rectangle 3"/>
          <p:cNvSpPr>
            <a:spLocks noGrp="1" noChangeArrowheads="1"/>
          </p:cNvSpPr>
          <p:nvPr>
            <p:ph type="title"/>
          </p:nvPr>
        </p:nvSpPr>
        <p:spPr>
          <a:xfrm>
            <a:off x="-1" y="76200"/>
            <a:ext cx="12097407" cy="1143000"/>
          </a:xfrm>
        </p:spPr>
        <p:txBody>
          <a:bodyPr/>
          <a:lstStyle/>
          <a:p>
            <a:pPr algn="ctr" eaLnBrk="1" hangingPunct="1"/>
            <a:r>
              <a:rPr lang="en-US" dirty="0"/>
              <a:t>One application has more hits than error</a:t>
            </a:r>
          </a:p>
        </p:txBody>
      </p:sp>
      <p:sp>
        <p:nvSpPr>
          <p:cNvPr id="5" name="TextBox 4"/>
          <p:cNvSpPr txBox="1"/>
          <p:nvPr/>
        </p:nvSpPr>
        <p:spPr>
          <a:xfrm>
            <a:off x="1158305" y="914401"/>
            <a:ext cx="1911350" cy="116955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Misses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Hits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Wrong Hits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False Alarms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18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from non-modelers</a:t>
            </a:r>
          </a:p>
        </p:txBody>
      </p:sp>
      <p:sp>
        <p:nvSpPr>
          <p:cNvPr id="3" name="Content Placeholder 2"/>
          <p:cNvSpPr>
            <a:spLocks noGrp="1"/>
          </p:cNvSpPr>
          <p:nvPr>
            <p:ph idx="1"/>
          </p:nvPr>
        </p:nvSpPr>
        <p:spPr/>
        <p:txBody>
          <a:bodyPr/>
          <a:lstStyle/>
          <a:p>
            <a:pPr marL="0" indent="0">
              <a:buNone/>
            </a:pPr>
            <a:r>
              <a:rPr lang="en-US" sz="2700" dirty="0">
                <a:solidFill>
                  <a:srgbClr val="FF0000"/>
                </a:solidFill>
              </a:rPr>
              <a:t>“Your colleagues must hate you!”</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72265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1690</TotalTime>
  <Words>2582</Words>
  <Application>Microsoft Office PowerPoint</Application>
  <PresentationFormat>Widescreen</PresentationFormat>
  <Paragraphs>285</Paragraphs>
  <Slides>49</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Arial</vt:lpstr>
      <vt:lpstr>Calibri</vt:lpstr>
      <vt:lpstr>Calibri Light</vt:lpstr>
      <vt:lpstr>Century Gothic</vt:lpstr>
      <vt:lpstr>Times New Roman</vt:lpstr>
      <vt:lpstr>Office Theme</vt:lpstr>
      <vt:lpstr>1_Office Theme</vt:lpstr>
      <vt:lpstr>Evolution of methods and motivations in land change modeling</vt:lpstr>
      <vt:lpstr>Main Points</vt:lpstr>
      <vt:lpstr>Authors submitted 13applications of land change models.</vt:lpstr>
      <vt:lpstr>Geomod in Massachusetts, USA</vt:lpstr>
      <vt:lpstr>Geomod and Sleuth</vt:lpstr>
      <vt:lpstr>11 cases of pure pixels</vt:lpstr>
      <vt:lpstr>Honduras and Costa Rica have mixed pixels</vt:lpstr>
      <vt:lpstr>One application has more hits than error</vt:lpstr>
      <vt:lpstr>Response from non-modelers</vt:lpstr>
      <vt:lpstr>Response from modelers</vt:lpstr>
      <vt:lpstr>Flows of information in research</vt:lpstr>
      <vt:lpstr>We should revise how we map and measure land change.</vt:lpstr>
      <vt:lpstr>We should revise how we model and measure models.</vt:lpstr>
      <vt:lpstr>Pontius learned that:</vt:lpstr>
      <vt:lpstr>Which Comparison map is the best agreement with the Reference map?</vt:lpstr>
      <vt:lpstr>Proportion Correct and Kappa are popular and misleading. It is more helpful to compute quantity and allocation disagreement.</vt:lpstr>
      <vt:lpstr>Pontius and Millones (2011) published the Death To Kappa paper, which had two messages:  Don’t use Kappa.  Use quantity and allocation disagreement.  The Death to Kappa paper has more than 2200 citations.  The first sentence of the Abstract says:  This article concludes that these Kappa indices are useless, misleading and/or flawed … . </vt:lpstr>
      <vt:lpstr>Here is an example of how some authors cited the Death To Kappa paper</vt:lpstr>
      <vt:lpstr>Pontius learned that:</vt:lpstr>
      <vt:lpstr>https://doi.org/10.1080/15481603.2024.2409484</vt:lpstr>
      <vt:lpstr>Western Bahia Brazil is a hotspot for soybean cultivation. What patterns are in the MapBiomas time series?</vt:lpstr>
      <vt:lpstr>PowerPoint Presentation</vt:lpstr>
      <vt:lpstr>One map shows eight trajectories during 32 time intervals.</vt:lpstr>
      <vt:lpstr>Gain is above and Loss below the time axis.</vt:lpstr>
      <vt:lpstr>PowerPoint Presentation</vt:lpstr>
      <vt:lpstr>https://www.mdpi.com/journal/land/special_issues/IND622A7L0 </vt:lpstr>
      <vt:lpstr>The MapBiomas data show more alternation than the ground reference data concerning change during time intervals</vt:lpstr>
      <vt:lpstr>Distance to Change Pixels causes more predictive allocation error than distance to presence patches </vt:lpstr>
      <vt:lpstr>Why do so many models use the problematic Markov matrix to extrapolate the change among categories? The Flow matrix uses linear extrapolation. Validation shows that this wetland region follows neither Markov nor Flow matrix.</vt:lpstr>
      <vt:lpstr>PowerPoint Presentation</vt:lpstr>
      <vt:lpstr>PowerPoint Presentation</vt:lpstr>
      <vt:lpstr>Get Pontius’ book and other literature at https://wordpress.clarku.edu/rpontius/</vt:lpstr>
      <vt:lpstr>This presentation has presented this literature</vt:lpstr>
      <vt:lpstr>Main Points</vt:lpstr>
      <vt:lpstr>PowerPoint Presentation</vt:lpstr>
      <vt:lpstr>Bilintoh et al. (2024)</vt:lpstr>
      <vt:lpstr>Bilintoh et al. (2024)</vt:lpstr>
      <vt:lpstr>Vertical axis is annual % of unified region to facilitate comparison.</vt:lpstr>
      <vt:lpstr>Change is fastest in PIE where most change is alternation. Change slowest in GCE where most change is exchange. </vt:lpstr>
      <vt:lpstr>Number of years of presence is on the left and number of changes is on the right. The unified region is the union of pixels that have at least one year of presence.</vt:lpstr>
      <vt:lpstr>PowerPoint Presentation</vt:lpstr>
      <vt:lpstr>PowerPoint Presentation</vt:lpstr>
      <vt:lpstr>Two-map validation of a land change prediction shows proportion correct is 0.70 but this fails to show temporal change.</vt:lpstr>
      <vt:lpstr>Change occurs on three pixels. Three-map validation of a prediction of change shows more error than hits.</vt:lpstr>
      <vt:lpstr>Nine Challenges</vt:lpstr>
      <vt:lpstr>The MapBiomas data show more alternation than the ground reference data concerning change during time intervals</vt:lpstr>
      <vt:lpstr>Rare events are difficult to predict accurately at a fine resolution.  This graphic was the basis to use Figure of Merit for REDD projects.</vt:lpstr>
      <vt:lpstr>Literature Review</vt:lpstr>
      <vt:lpstr>A quarter of the citations fall into each of the four combinations of whether the authors followed each of the two recommendations of Death to Kappa.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MapBiomas 2023 Workshop</dc:title>
  <dc:creator>Robert Pontius</dc:creator>
  <cp:lastModifiedBy>Robert Pontius</cp:lastModifiedBy>
  <cp:revision>211</cp:revision>
  <dcterms:created xsi:type="dcterms:W3CDTF">2019-03-28T09:21:16Z</dcterms:created>
  <dcterms:modified xsi:type="dcterms:W3CDTF">2025-08-30T10:02:06Z</dcterms:modified>
</cp:coreProperties>
</file>