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0" r:id="rId2"/>
  </p:sldMasterIdLst>
  <p:notesMasterIdLst>
    <p:notesMasterId r:id="rId45"/>
  </p:notesMasterIdLst>
  <p:sldIdLst>
    <p:sldId id="896" r:id="rId3"/>
    <p:sldId id="2455" r:id="rId4"/>
    <p:sldId id="2670" r:id="rId5"/>
    <p:sldId id="2671" r:id="rId6"/>
    <p:sldId id="2680" r:id="rId7"/>
    <p:sldId id="2398" r:id="rId8"/>
    <p:sldId id="1455" r:id="rId9"/>
    <p:sldId id="2458" r:id="rId10"/>
    <p:sldId id="2370" r:id="rId11"/>
    <p:sldId id="2672" r:id="rId12"/>
    <p:sldId id="2678" r:id="rId13"/>
    <p:sldId id="2677" r:id="rId14"/>
    <p:sldId id="2673" r:id="rId15"/>
    <p:sldId id="2675" r:id="rId16"/>
    <p:sldId id="1380" r:id="rId17"/>
    <p:sldId id="2441" r:id="rId18"/>
    <p:sldId id="2676" r:id="rId19"/>
    <p:sldId id="2679" r:id="rId20"/>
    <p:sldId id="264" r:id="rId21"/>
    <p:sldId id="2604" r:id="rId22"/>
    <p:sldId id="2683" r:id="rId23"/>
    <p:sldId id="2682" r:id="rId24"/>
    <p:sldId id="2681" r:id="rId25"/>
    <p:sldId id="2684" r:id="rId26"/>
    <p:sldId id="2685" r:id="rId27"/>
    <p:sldId id="2654" r:id="rId28"/>
    <p:sldId id="2655" r:id="rId29"/>
    <p:sldId id="2656" r:id="rId30"/>
    <p:sldId id="2657" r:id="rId31"/>
    <p:sldId id="2658" r:id="rId32"/>
    <p:sldId id="2659" r:id="rId33"/>
    <p:sldId id="2661" r:id="rId34"/>
    <p:sldId id="2605" r:id="rId35"/>
    <p:sldId id="2686" r:id="rId36"/>
    <p:sldId id="2687" r:id="rId37"/>
    <p:sldId id="2688" r:id="rId38"/>
    <p:sldId id="2691" r:id="rId39"/>
    <p:sldId id="2690" r:id="rId40"/>
    <p:sldId id="424" r:id="rId41"/>
    <p:sldId id="2608" r:id="rId42"/>
    <p:sldId id="2674" r:id="rId43"/>
    <p:sldId id="2693"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jBUO2rOMa4Zvkub855E5NVpqIV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91AD7D-CC15-4557-8DAE-E060625A57FF}">
  <a:tblStyle styleId="{6291AD7D-CC15-4557-8DAE-E060625A57F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1" d="100"/>
          <a:sy n="61" d="100"/>
        </p:scale>
        <p:origin x="860" y="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10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104"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10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Pontius" userId="a44f9639-9fbb-4e05-802c-407466ea6190" providerId="ADAL" clId="{9E4808F4-341C-472B-B33F-2DA0342FBF78}"/>
    <pc:docChg chg="undo custSel addSld delSld modSld sldOrd delMainMaster">
      <pc:chgData name="Robert Pontius" userId="a44f9639-9fbb-4e05-802c-407466ea6190" providerId="ADAL" clId="{9E4808F4-341C-472B-B33F-2DA0342FBF78}" dt="2025-08-30T10:15:06.713" v="4067" actId="47"/>
      <pc:docMkLst>
        <pc:docMk/>
      </pc:docMkLst>
      <pc:sldChg chg="del">
        <pc:chgData name="Robert Pontius" userId="a44f9639-9fbb-4e05-802c-407466ea6190" providerId="ADAL" clId="{9E4808F4-341C-472B-B33F-2DA0342FBF78}" dt="2025-08-27T00:46:02.206" v="2582" actId="47"/>
        <pc:sldMkLst>
          <pc:docMk/>
          <pc:sldMk cId="2386444571" sldId="257"/>
        </pc:sldMkLst>
      </pc:sldChg>
      <pc:sldChg chg="delSp modSp mod ord">
        <pc:chgData name="Robert Pontius" userId="a44f9639-9fbb-4e05-802c-407466ea6190" providerId="ADAL" clId="{9E4808F4-341C-472B-B33F-2DA0342FBF78}" dt="2025-08-27T01:14:07.505" v="3785" actId="478"/>
        <pc:sldMkLst>
          <pc:docMk/>
          <pc:sldMk cId="2097232385" sldId="264"/>
        </pc:sldMkLst>
        <pc:spChg chg="del">
          <ac:chgData name="Robert Pontius" userId="a44f9639-9fbb-4e05-802c-407466ea6190" providerId="ADAL" clId="{9E4808F4-341C-472B-B33F-2DA0342FBF78}" dt="2025-08-27T01:14:07.505" v="3785" actId="478"/>
          <ac:spMkLst>
            <pc:docMk/>
            <pc:sldMk cId="2097232385" sldId="264"/>
            <ac:spMk id="5" creationId="{2F5E5CAD-766F-4D85-A355-D4B948CC0D6D}"/>
          </ac:spMkLst>
        </pc:spChg>
        <pc:spChg chg="mod">
          <ac:chgData name="Robert Pontius" userId="a44f9639-9fbb-4e05-802c-407466ea6190" providerId="ADAL" clId="{9E4808F4-341C-472B-B33F-2DA0342FBF78}" dt="2025-08-27T00:10:02.472" v="1991" actId="255"/>
          <ac:spMkLst>
            <pc:docMk/>
            <pc:sldMk cId="2097232385" sldId="264"/>
            <ac:spMk id="159" creationId="{00000000-0000-0000-0000-000000000000}"/>
          </ac:spMkLst>
        </pc:spChg>
        <pc:picChg chg="mod">
          <ac:chgData name="Robert Pontius" userId="a44f9639-9fbb-4e05-802c-407466ea6190" providerId="ADAL" clId="{9E4808F4-341C-472B-B33F-2DA0342FBF78}" dt="2025-08-27T00:10:10.307" v="2005" actId="1038"/>
          <ac:picMkLst>
            <pc:docMk/>
            <pc:sldMk cId="2097232385" sldId="264"/>
            <ac:picMk id="161" creationId="{00000000-0000-0000-0000-000000000000}"/>
          </ac:picMkLst>
        </pc:picChg>
      </pc:sldChg>
      <pc:sldChg chg="add">
        <pc:chgData name="Robert Pontius" userId="a44f9639-9fbb-4e05-802c-407466ea6190" providerId="ADAL" clId="{9E4808F4-341C-472B-B33F-2DA0342FBF78}" dt="2025-08-27T00:47:14.740" v="2583"/>
        <pc:sldMkLst>
          <pc:docMk/>
          <pc:sldMk cId="1048601941" sldId="424"/>
        </pc:sldMkLst>
      </pc:sldChg>
      <pc:sldChg chg="modSp mod">
        <pc:chgData name="Robert Pontius" userId="a44f9639-9fbb-4e05-802c-407466ea6190" providerId="ADAL" clId="{9E4808F4-341C-472B-B33F-2DA0342FBF78}" dt="2025-08-30T10:02:40.314" v="3793" actId="1036"/>
        <pc:sldMkLst>
          <pc:docMk/>
          <pc:sldMk cId="2108769032" sldId="896"/>
        </pc:sldMkLst>
        <pc:spChg chg="mod">
          <ac:chgData name="Robert Pontius" userId="a44f9639-9fbb-4e05-802c-407466ea6190" providerId="ADAL" clId="{9E4808F4-341C-472B-B33F-2DA0342FBF78}" dt="2025-08-30T10:02:40.314" v="3793" actId="1036"/>
          <ac:spMkLst>
            <pc:docMk/>
            <pc:sldMk cId="2108769032" sldId="896"/>
            <ac:spMk id="2" creationId="{00000000-0000-0000-0000-000000000000}"/>
          </ac:spMkLst>
        </pc:spChg>
        <pc:spChg chg="mod">
          <ac:chgData name="Robert Pontius" userId="a44f9639-9fbb-4e05-802c-407466ea6190" providerId="ADAL" clId="{9E4808F4-341C-472B-B33F-2DA0342FBF78}" dt="2025-08-26T11:04:04.936" v="130" actId="20577"/>
          <ac:spMkLst>
            <pc:docMk/>
            <pc:sldMk cId="2108769032" sldId="896"/>
            <ac:spMk id="3" creationId="{00000000-0000-0000-0000-000000000000}"/>
          </ac:spMkLst>
        </pc:spChg>
      </pc:sldChg>
      <pc:sldChg chg="modSp add mod">
        <pc:chgData name="Robert Pontius" userId="a44f9639-9fbb-4e05-802c-407466ea6190" providerId="ADAL" clId="{9E4808F4-341C-472B-B33F-2DA0342FBF78}" dt="2025-08-30T10:13:06.385" v="4032" actId="20577"/>
        <pc:sldMkLst>
          <pc:docMk/>
          <pc:sldMk cId="3068543597" sldId="1380"/>
        </pc:sldMkLst>
        <pc:spChg chg="mod">
          <ac:chgData name="Robert Pontius" userId="a44f9639-9fbb-4e05-802c-407466ea6190" providerId="ADAL" clId="{9E4808F4-341C-472B-B33F-2DA0342FBF78}" dt="2025-08-30T10:11:40.972" v="3993" actId="20577"/>
          <ac:spMkLst>
            <pc:docMk/>
            <pc:sldMk cId="3068543597" sldId="1380"/>
            <ac:spMk id="2" creationId="{00000000-0000-0000-0000-000000000000}"/>
          </ac:spMkLst>
        </pc:spChg>
        <pc:spChg chg="mod">
          <ac:chgData name="Robert Pontius" userId="a44f9639-9fbb-4e05-802c-407466ea6190" providerId="ADAL" clId="{9E4808F4-341C-472B-B33F-2DA0342FBF78}" dt="2025-08-30T10:13:06.385" v="4032" actId="20577"/>
          <ac:spMkLst>
            <pc:docMk/>
            <pc:sldMk cId="3068543597" sldId="1380"/>
            <ac:spMk id="3" creationId="{00000000-0000-0000-0000-000000000000}"/>
          </ac:spMkLst>
        </pc:spChg>
        <pc:picChg chg="mod">
          <ac:chgData name="Robert Pontius" userId="a44f9639-9fbb-4e05-802c-407466ea6190" providerId="ADAL" clId="{9E4808F4-341C-472B-B33F-2DA0342FBF78}" dt="2025-08-30T10:13:00.300" v="4022" actId="1035"/>
          <ac:picMkLst>
            <pc:docMk/>
            <pc:sldMk cId="3068543597" sldId="1380"/>
            <ac:picMk id="5" creationId="{00000000-0000-0000-0000-000000000000}"/>
          </ac:picMkLst>
        </pc:picChg>
      </pc:sldChg>
      <pc:sldChg chg="add">
        <pc:chgData name="Robert Pontius" userId="a44f9639-9fbb-4e05-802c-407466ea6190" providerId="ADAL" clId="{9E4808F4-341C-472B-B33F-2DA0342FBF78}" dt="2025-08-26T10:47:15.974" v="125"/>
        <pc:sldMkLst>
          <pc:docMk/>
          <pc:sldMk cId="3998455152" sldId="1455"/>
        </pc:sldMkLst>
      </pc:sldChg>
      <pc:sldChg chg="del">
        <pc:chgData name="Robert Pontius" userId="a44f9639-9fbb-4e05-802c-407466ea6190" providerId="ADAL" clId="{9E4808F4-341C-472B-B33F-2DA0342FBF78}" dt="2025-08-26T10:43:54.993" v="0" actId="47"/>
        <pc:sldMkLst>
          <pc:docMk/>
          <pc:sldMk cId="2077346174" sldId="2320"/>
        </pc:sldMkLst>
      </pc:sldChg>
      <pc:sldChg chg="del">
        <pc:chgData name="Robert Pontius" userId="a44f9639-9fbb-4e05-802c-407466ea6190" providerId="ADAL" clId="{9E4808F4-341C-472B-B33F-2DA0342FBF78}" dt="2025-08-27T00:46:02.206" v="2582" actId="47"/>
        <pc:sldMkLst>
          <pc:docMk/>
          <pc:sldMk cId="3073090607" sldId="2362"/>
        </pc:sldMkLst>
      </pc:sldChg>
      <pc:sldChg chg="add">
        <pc:chgData name="Robert Pontius" userId="a44f9639-9fbb-4e05-802c-407466ea6190" providerId="ADAL" clId="{9E4808F4-341C-472B-B33F-2DA0342FBF78}" dt="2025-08-26T10:48:15.275" v="127"/>
        <pc:sldMkLst>
          <pc:docMk/>
          <pc:sldMk cId="2634543772" sldId="2370"/>
        </pc:sldMkLst>
      </pc:sldChg>
      <pc:sldChg chg="modSp del mod">
        <pc:chgData name="Robert Pontius" userId="a44f9639-9fbb-4e05-802c-407466ea6190" providerId="ADAL" clId="{9E4808F4-341C-472B-B33F-2DA0342FBF78}" dt="2025-08-27T00:45:44.677" v="2580" actId="47"/>
        <pc:sldMkLst>
          <pc:docMk/>
          <pc:sldMk cId="951453420" sldId="2384"/>
        </pc:sldMkLst>
        <pc:spChg chg="mod">
          <ac:chgData name="Robert Pontius" userId="a44f9639-9fbb-4e05-802c-407466ea6190" providerId="ADAL" clId="{9E4808F4-341C-472B-B33F-2DA0342FBF78}" dt="2025-08-26T23:09:37.928" v="1825" actId="6549"/>
          <ac:spMkLst>
            <pc:docMk/>
            <pc:sldMk cId="951453420" sldId="2384"/>
            <ac:spMk id="5" creationId="{9C350643-845F-4B5C-91F0-B8010F40CDA3}"/>
          </ac:spMkLst>
        </pc:spChg>
      </pc:sldChg>
      <pc:sldChg chg="add">
        <pc:chgData name="Robert Pontius" userId="a44f9639-9fbb-4e05-802c-407466ea6190" providerId="ADAL" clId="{9E4808F4-341C-472B-B33F-2DA0342FBF78}" dt="2025-08-26T10:47:15.974" v="125"/>
        <pc:sldMkLst>
          <pc:docMk/>
          <pc:sldMk cId="3709396547" sldId="2398"/>
        </pc:sldMkLst>
      </pc:sldChg>
      <pc:sldChg chg="add">
        <pc:chgData name="Robert Pontius" userId="a44f9639-9fbb-4e05-802c-407466ea6190" providerId="ADAL" clId="{9E4808F4-341C-472B-B33F-2DA0342FBF78}" dt="2025-08-27T10:47:42.142" v="3787"/>
        <pc:sldMkLst>
          <pc:docMk/>
          <pc:sldMk cId="5075552" sldId="2441"/>
        </pc:sldMkLst>
      </pc:sldChg>
      <pc:sldChg chg="addSp modSp mod">
        <pc:chgData name="Robert Pontius" userId="a44f9639-9fbb-4e05-802c-407466ea6190" providerId="ADAL" clId="{9E4808F4-341C-472B-B33F-2DA0342FBF78}" dt="2025-08-30T10:03:19.174" v="3807" actId="114"/>
        <pc:sldMkLst>
          <pc:docMk/>
          <pc:sldMk cId="379409416" sldId="2455"/>
        </pc:sldMkLst>
        <pc:spChg chg="mod">
          <ac:chgData name="Robert Pontius" userId="a44f9639-9fbb-4e05-802c-407466ea6190" providerId="ADAL" clId="{9E4808F4-341C-472B-B33F-2DA0342FBF78}" dt="2025-08-30T10:03:19.174" v="3807" actId="114"/>
          <ac:spMkLst>
            <pc:docMk/>
            <pc:sldMk cId="379409416" sldId="2455"/>
            <ac:spMk id="4" creationId="{ACED5066-E81D-428A-9036-FE4DFD9B243F}"/>
          </ac:spMkLst>
        </pc:spChg>
        <pc:spChg chg="add mod">
          <ac:chgData name="Robert Pontius" userId="a44f9639-9fbb-4e05-802c-407466ea6190" providerId="ADAL" clId="{9E4808F4-341C-472B-B33F-2DA0342FBF78}" dt="2025-08-26T10:47:35.072" v="126"/>
          <ac:spMkLst>
            <pc:docMk/>
            <pc:sldMk cId="379409416" sldId="2455"/>
            <ac:spMk id="7" creationId="{B0205C30-51CF-48E5-9B52-67693C8AD853}"/>
          </ac:spMkLst>
        </pc:spChg>
      </pc:sldChg>
      <pc:sldChg chg="add">
        <pc:chgData name="Robert Pontius" userId="a44f9639-9fbb-4e05-802c-407466ea6190" providerId="ADAL" clId="{9E4808F4-341C-472B-B33F-2DA0342FBF78}" dt="2025-08-26T10:48:15.275" v="127"/>
        <pc:sldMkLst>
          <pc:docMk/>
          <pc:sldMk cId="379734261" sldId="2458"/>
        </pc:sldMkLst>
      </pc:sldChg>
      <pc:sldChg chg="addSp delSp modSp mod">
        <pc:chgData name="Robert Pontius" userId="a44f9639-9fbb-4e05-802c-407466ea6190" providerId="ADAL" clId="{9E4808F4-341C-472B-B33F-2DA0342FBF78}" dt="2025-08-27T00:21:08.856" v="2084" actId="20577"/>
        <pc:sldMkLst>
          <pc:docMk/>
          <pc:sldMk cId="437599680" sldId="2604"/>
        </pc:sldMkLst>
        <pc:spChg chg="mod">
          <ac:chgData name="Robert Pontius" userId="a44f9639-9fbb-4e05-802c-407466ea6190" providerId="ADAL" clId="{9E4808F4-341C-472B-B33F-2DA0342FBF78}" dt="2025-08-27T00:21:08.856" v="2084" actId="20577"/>
          <ac:spMkLst>
            <pc:docMk/>
            <pc:sldMk cId="437599680" sldId="2604"/>
            <ac:spMk id="2" creationId="{00000000-0000-0000-0000-000000000000}"/>
          </ac:spMkLst>
        </pc:spChg>
        <pc:spChg chg="add del mod">
          <ac:chgData name="Robert Pontius" userId="a44f9639-9fbb-4e05-802c-407466ea6190" providerId="ADAL" clId="{9E4808F4-341C-472B-B33F-2DA0342FBF78}" dt="2025-08-27T00:13:23.904" v="2059" actId="478"/>
          <ac:spMkLst>
            <pc:docMk/>
            <pc:sldMk cId="437599680" sldId="2604"/>
            <ac:spMk id="5" creationId="{5B29A999-4B92-4070-A487-0EC731CC2326}"/>
          </ac:spMkLst>
        </pc:spChg>
        <pc:picChg chg="del">
          <ac:chgData name="Robert Pontius" userId="a44f9639-9fbb-4e05-802c-407466ea6190" providerId="ADAL" clId="{9E4808F4-341C-472B-B33F-2DA0342FBF78}" dt="2025-08-27T00:13:19.911" v="2058" actId="478"/>
          <ac:picMkLst>
            <pc:docMk/>
            <pc:sldMk cId="437599680" sldId="2604"/>
            <ac:picMk id="6" creationId="{51CE9FF5-F212-4986-BE0F-B2D04BA5D8DA}"/>
          </ac:picMkLst>
        </pc:picChg>
        <pc:picChg chg="add del mod modCrop">
          <ac:chgData name="Robert Pontius" userId="a44f9639-9fbb-4e05-802c-407466ea6190" providerId="ADAL" clId="{9E4808F4-341C-472B-B33F-2DA0342FBF78}" dt="2025-08-27T00:15:33.525" v="2066" actId="478"/>
          <ac:picMkLst>
            <pc:docMk/>
            <pc:sldMk cId="437599680" sldId="2604"/>
            <ac:picMk id="8" creationId="{F36526EB-9236-40DD-BFCE-E12F17788DD3}"/>
          </ac:picMkLst>
        </pc:picChg>
        <pc:picChg chg="add mod modCrop">
          <ac:chgData name="Robert Pontius" userId="a44f9639-9fbb-4e05-802c-407466ea6190" providerId="ADAL" clId="{9E4808F4-341C-472B-B33F-2DA0342FBF78}" dt="2025-08-27T00:16:00.661" v="2069" actId="732"/>
          <ac:picMkLst>
            <pc:docMk/>
            <pc:sldMk cId="437599680" sldId="2604"/>
            <ac:picMk id="10" creationId="{4EAB6950-9578-4A6F-9DBD-1F93D47B4E29}"/>
          </ac:picMkLst>
        </pc:picChg>
      </pc:sldChg>
      <pc:sldChg chg="ord">
        <pc:chgData name="Robert Pontius" userId="a44f9639-9fbb-4e05-802c-407466ea6190" providerId="ADAL" clId="{9E4808F4-341C-472B-B33F-2DA0342FBF78}" dt="2025-08-27T00:43:10.519" v="2579"/>
        <pc:sldMkLst>
          <pc:docMk/>
          <pc:sldMk cId="182365512" sldId="2605"/>
        </pc:sldMkLst>
      </pc:sldChg>
      <pc:sldChg chg="add">
        <pc:chgData name="Robert Pontius" userId="a44f9639-9fbb-4e05-802c-407466ea6190" providerId="ADAL" clId="{9E4808F4-341C-472B-B33F-2DA0342FBF78}" dt="2025-08-27T00:47:14.740" v="2583"/>
        <pc:sldMkLst>
          <pc:docMk/>
          <pc:sldMk cId="598855304" sldId="2608"/>
        </pc:sldMkLst>
      </pc:sldChg>
      <pc:sldChg chg="del">
        <pc:chgData name="Robert Pontius" userId="a44f9639-9fbb-4e05-802c-407466ea6190" providerId="ADAL" clId="{9E4808F4-341C-472B-B33F-2DA0342FBF78}" dt="2025-08-27T00:42:03.803" v="2577" actId="47"/>
        <pc:sldMkLst>
          <pc:docMk/>
          <pc:sldMk cId="888637230" sldId="2653"/>
        </pc:sldMkLst>
      </pc:sldChg>
      <pc:sldChg chg="del">
        <pc:chgData name="Robert Pontius" userId="a44f9639-9fbb-4e05-802c-407466ea6190" providerId="ADAL" clId="{9E4808F4-341C-472B-B33F-2DA0342FBF78}" dt="2025-08-27T00:31:04.133" v="2447" actId="47"/>
        <pc:sldMkLst>
          <pc:docMk/>
          <pc:sldMk cId="393714941" sldId="2662"/>
        </pc:sldMkLst>
      </pc:sldChg>
      <pc:sldChg chg="del">
        <pc:chgData name="Robert Pontius" userId="a44f9639-9fbb-4e05-802c-407466ea6190" providerId="ADAL" clId="{9E4808F4-341C-472B-B33F-2DA0342FBF78}" dt="2025-08-27T00:31:04.133" v="2447" actId="47"/>
        <pc:sldMkLst>
          <pc:docMk/>
          <pc:sldMk cId="3746456455" sldId="2663"/>
        </pc:sldMkLst>
      </pc:sldChg>
      <pc:sldChg chg="del">
        <pc:chgData name="Robert Pontius" userId="a44f9639-9fbb-4e05-802c-407466ea6190" providerId="ADAL" clId="{9E4808F4-341C-472B-B33F-2DA0342FBF78}" dt="2025-08-27T00:31:04.133" v="2447" actId="47"/>
        <pc:sldMkLst>
          <pc:docMk/>
          <pc:sldMk cId="1180032303" sldId="2664"/>
        </pc:sldMkLst>
      </pc:sldChg>
      <pc:sldChg chg="del">
        <pc:chgData name="Robert Pontius" userId="a44f9639-9fbb-4e05-802c-407466ea6190" providerId="ADAL" clId="{9E4808F4-341C-472B-B33F-2DA0342FBF78}" dt="2025-08-26T23:09:01.896" v="1824" actId="47"/>
        <pc:sldMkLst>
          <pc:docMk/>
          <pc:sldMk cId="1241971685" sldId="2665"/>
        </pc:sldMkLst>
      </pc:sldChg>
      <pc:sldChg chg="del">
        <pc:chgData name="Robert Pontius" userId="a44f9639-9fbb-4e05-802c-407466ea6190" providerId="ADAL" clId="{9E4808F4-341C-472B-B33F-2DA0342FBF78}" dt="2025-08-26T23:09:01.896" v="1824" actId="47"/>
        <pc:sldMkLst>
          <pc:docMk/>
          <pc:sldMk cId="2342910038" sldId="2666"/>
        </pc:sldMkLst>
      </pc:sldChg>
      <pc:sldChg chg="del">
        <pc:chgData name="Robert Pontius" userId="a44f9639-9fbb-4e05-802c-407466ea6190" providerId="ADAL" clId="{9E4808F4-341C-472B-B33F-2DA0342FBF78}" dt="2025-08-27T00:45:50.359" v="2581" actId="47"/>
        <pc:sldMkLst>
          <pc:docMk/>
          <pc:sldMk cId="3633500681" sldId="2667"/>
        </pc:sldMkLst>
      </pc:sldChg>
      <pc:sldChg chg="del">
        <pc:chgData name="Robert Pontius" userId="a44f9639-9fbb-4e05-802c-407466ea6190" providerId="ADAL" clId="{9E4808F4-341C-472B-B33F-2DA0342FBF78}" dt="2025-08-27T00:31:04.133" v="2447" actId="47"/>
        <pc:sldMkLst>
          <pc:docMk/>
          <pc:sldMk cId="4153725473" sldId="2668"/>
        </pc:sldMkLst>
      </pc:sldChg>
      <pc:sldChg chg="del">
        <pc:chgData name="Robert Pontius" userId="a44f9639-9fbb-4e05-802c-407466ea6190" providerId="ADAL" clId="{9E4808F4-341C-472B-B33F-2DA0342FBF78}" dt="2025-08-26T23:03:40.708" v="1823" actId="47"/>
        <pc:sldMkLst>
          <pc:docMk/>
          <pc:sldMk cId="1643766014" sldId="2669"/>
        </pc:sldMkLst>
      </pc:sldChg>
      <pc:sldChg chg="add">
        <pc:chgData name="Robert Pontius" userId="a44f9639-9fbb-4e05-802c-407466ea6190" providerId="ADAL" clId="{9E4808F4-341C-472B-B33F-2DA0342FBF78}" dt="2025-08-26T10:47:15.974" v="125"/>
        <pc:sldMkLst>
          <pc:docMk/>
          <pc:sldMk cId="995215746" sldId="2670"/>
        </pc:sldMkLst>
      </pc:sldChg>
      <pc:sldChg chg="addSp modSp add mod">
        <pc:chgData name="Robert Pontius" userId="a44f9639-9fbb-4e05-802c-407466ea6190" providerId="ADAL" clId="{9E4808F4-341C-472B-B33F-2DA0342FBF78}" dt="2025-08-27T00:04:41.646" v="1837" actId="20577"/>
        <pc:sldMkLst>
          <pc:docMk/>
          <pc:sldMk cId="1679544680" sldId="2671"/>
        </pc:sldMkLst>
        <pc:spChg chg="mod">
          <ac:chgData name="Robert Pontius" userId="a44f9639-9fbb-4e05-802c-407466ea6190" providerId="ADAL" clId="{9E4808F4-341C-472B-B33F-2DA0342FBF78}" dt="2025-08-27T00:04:41.646" v="1837" actId="20577"/>
          <ac:spMkLst>
            <pc:docMk/>
            <pc:sldMk cId="1679544680" sldId="2671"/>
            <ac:spMk id="2" creationId="{8729D555-D23B-48A4-99A5-AB3E4F63F1BA}"/>
          </ac:spMkLst>
        </pc:spChg>
        <pc:spChg chg="add mod">
          <ac:chgData name="Robert Pontius" userId="a44f9639-9fbb-4e05-802c-407466ea6190" providerId="ADAL" clId="{9E4808F4-341C-472B-B33F-2DA0342FBF78}" dt="2025-08-26T22:51:14.392" v="1709" actId="20577"/>
          <ac:spMkLst>
            <pc:docMk/>
            <pc:sldMk cId="1679544680" sldId="2671"/>
            <ac:spMk id="6" creationId="{B784DB60-73A0-433E-8198-36BCC05F2668}"/>
          </ac:spMkLst>
        </pc:spChg>
        <pc:picChg chg="mod modCrop">
          <ac:chgData name="Robert Pontius" userId="a44f9639-9fbb-4e05-802c-407466ea6190" providerId="ADAL" clId="{9E4808F4-341C-472B-B33F-2DA0342FBF78}" dt="2025-08-26T22:46:01.891" v="1344" actId="732"/>
          <ac:picMkLst>
            <pc:docMk/>
            <pc:sldMk cId="1679544680" sldId="2671"/>
            <ac:picMk id="9" creationId="{20503CBF-AFF3-4266-BC50-18C868FFFDD2}"/>
          </ac:picMkLst>
        </pc:picChg>
      </pc:sldChg>
      <pc:sldChg chg="addSp delSp modSp add mod">
        <pc:chgData name="Robert Pontius" userId="a44f9639-9fbb-4e05-802c-407466ea6190" providerId="ADAL" clId="{9E4808F4-341C-472B-B33F-2DA0342FBF78}" dt="2025-08-26T22:33:41.125" v="1341" actId="20577"/>
        <pc:sldMkLst>
          <pc:docMk/>
          <pc:sldMk cId="3585615111" sldId="2672"/>
        </pc:sldMkLst>
        <pc:spChg chg="mod">
          <ac:chgData name="Robert Pontius" userId="a44f9639-9fbb-4e05-802c-407466ea6190" providerId="ADAL" clId="{9E4808F4-341C-472B-B33F-2DA0342FBF78}" dt="2025-08-26T22:33:41.125" v="1341" actId="20577"/>
          <ac:spMkLst>
            <pc:docMk/>
            <pc:sldMk cId="3585615111" sldId="2672"/>
            <ac:spMk id="2" creationId="{00000000-0000-0000-0000-000000000000}"/>
          </ac:spMkLst>
        </pc:spChg>
        <pc:spChg chg="del">
          <ac:chgData name="Robert Pontius" userId="a44f9639-9fbb-4e05-802c-407466ea6190" providerId="ADAL" clId="{9E4808F4-341C-472B-B33F-2DA0342FBF78}" dt="2025-08-26T14:00:05.758" v="172" actId="478"/>
          <ac:spMkLst>
            <pc:docMk/>
            <pc:sldMk cId="3585615111" sldId="2672"/>
            <ac:spMk id="8" creationId="{35AC28B4-AEA4-4FF1-9FC5-7CDC20C5E373}"/>
          </ac:spMkLst>
        </pc:spChg>
        <pc:picChg chg="add del mod modCrop">
          <ac:chgData name="Robert Pontius" userId="a44f9639-9fbb-4e05-802c-407466ea6190" providerId="ADAL" clId="{9E4808F4-341C-472B-B33F-2DA0342FBF78}" dt="2025-08-26T22:01:31.981" v="995" actId="478"/>
          <ac:picMkLst>
            <pc:docMk/>
            <pc:sldMk cId="3585615111" sldId="2672"/>
            <ac:picMk id="5" creationId="{5E789FEF-4DF8-4BCA-8707-FDEDE3AB88C1}"/>
          </ac:picMkLst>
        </pc:picChg>
        <pc:picChg chg="add mod modCrop">
          <ac:chgData name="Robert Pontius" userId="a44f9639-9fbb-4e05-802c-407466ea6190" providerId="ADAL" clId="{9E4808F4-341C-472B-B33F-2DA0342FBF78}" dt="2025-08-26T22:03:23.927" v="1015" actId="1036"/>
          <ac:picMkLst>
            <pc:docMk/>
            <pc:sldMk cId="3585615111" sldId="2672"/>
            <ac:picMk id="6" creationId="{974C5A35-9FFB-4059-BD17-2D7831FD0290}"/>
          </ac:picMkLst>
        </pc:picChg>
      </pc:sldChg>
      <pc:sldChg chg="addSp delSp modSp add mod">
        <pc:chgData name="Robert Pontius" userId="a44f9639-9fbb-4e05-802c-407466ea6190" providerId="ADAL" clId="{9E4808F4-341C-472B-B33F-2DA0342FBF78}" dt="2025-08-30T10:05:47.855" v="3976" actId="20577"/>
        <pc:sldMkLst>
          <pc:docMk/>
          <pc:sldMk cId="1487427871" sldId="2673"/>
        </pc:sldMkLst>
        <pc:spChg chg="mod">
          <ac:chgData name="Robert Pontius" userId="a44f9639-9fbb-4e05-802c-407466ea6190" providerId="ADAL" clId="{9E4808F4-341C-472B-B33F-2DA0342FBF78}" dt="2025-08-26T21:42:49.733" v="589" actId="1035"/>
          <ac:spMkLst>
            <pc:docMk/>
            <pc:sldMk cId="1487427871" sldId="2673"/>
            <ac:spMk id="2" creationId="{00000000-0000-0000-0000-000000000000}"/>
          </ac:spMkLst>
        </pc:spChg>
        <pc:spChg chg="add mod">
          <ac:chgData name="Robert Pontius" userId="a44f9639-9fbb-4e05-802c-407466ea6190" providerId="ADAL" clId="{9E4808F4-341C-472B-B33F-2DA0342FBF78}" dt="2025-08-30T10:05:47.855" v="3976" actId="20577"/>
          <ac:spMkLst>
            <pc:docMk/>
            <pc:sldMk cId="1487427871" sldId="2673"/>
            <ac:spMk id="5" creationId="{826ED091-604D-4BD5-968A-BF7F964CA381}"/>
          </ac:spMkLst>
        </pc:spChg>
        <pc:picChg chg="del">
          <ac:chgData name="Robert Pontius" userId="a44f9639-9fbb-4e05-802c-407466ea6190" providerId="ADAL" clId="{9E4808F4-341C-472B-B33F-2DA0342FBF78}" dt="2025-08-26T14:01:37.203" v="186" actId="478"/>
          <ac:picMkLst>
            <pc:docMk/>
            <pc:sldMk cId="1487427871" sldId="2673"/>
            <ac:picMk id="5" creationId="{5E789FEF-4DF8-4BCA-8707-FDEDE3AB88C1}"/>
          </ac:picMkLst>
        </pc:picChg>
        <pc:picChg chg="add del mod modCrop">
          <ac:chgData name="Robert Pontius" userId="a44f9639-9fbb-4e05-802c-407466ea6190" providerId="ADAL" clId="{9E4808F4-341C-472B-B33F-2DA0342FBF78}" dt="2025-08-26T21:31:30.324" v="474" actId="478"/>
          <ac:picMkLst>
            <pc:docMk/>
            <pc:sldMk cId="1487427871" sldId="2673"/>
            <ac:picMk id="6" creationId="{7B798C5D-0B6E-451D-B351-5F76AACB8085}"/>
          </ac:picMkLst>
        </pc:picChg>
        <pc:picChg chg="add mod modCrop">
          <ac:chgData name="Robert Pontius" userId="a44f9639-9fbb-4e05-802c-407466ea6190" providerId="ADAL" clId="{9E4808F4-341C-472B-B33F-2DA0342FBF78}" dt="2025-08-26T21:43:30.837" v="592" actId="732"/>
          <ac:picMkLst>
            <pc:docMk/>
            <pc:sldMk cId="1487427871" sldId="2673"/>
            <ac:picMk id="7" creationId="{EF449882-8329-4F7C-8EBE-0F5B98BB8F40}"/>
          </ac:picMkLst>
        </pc:picChg>
      </pc:sldChg>
      <pc:sldChg chg="add ord">
        <pc:chgData name="Robert Pontius" userId="a44f9639-9fbb-4e05-802c-407466ea6190" providerId="ADAL" clId="{9E4808F4-341C-472B-B33F-2DA0342FBF78}" dt="2025-08-27T00:53:45.832" v="2826"/>
        <pc:sldMkLst>
          <pc:docMk/>
          <pc:sldMk cId="58056478" sldId="2674"/>
        </pc:sldMkLst>
      </pc:sldChg>
      <pc:sldChg chg="addSp delSp modSp add del mod">
        <pc:chgData name="Robert Pontius" userId="a44f9639-9fbb-4e05-802c-407466ea6190" providerId="ADAL" clId="{9E4808F4-341C-472B-B33F-2DA0342FBF78}" dt="2025-08-26T23:02:46.851" v="1822" actId="47"/>
        <pc:sldMkLst>
          <pc:docMk/>
          <pc:sldMk cId="162010555" sldId="2674"/>
        </pc:sldMkLst>
        <pc:picChg chg="add del mod modCrop">
          <ac:chgData name="Robert Pontius" userId="a44f9639-9fbb-4e05-802c-407466ea6190" providerId="ADAL" clId="{9E4808F4-341C-472B-B33F-2DA0342FBF78}" dt="2025-08-26T23:01:55.171" v="1819" actId="478"/>
          <ac:picMkLst>
            <pc:docMk/>
            <pc:sldMk cId="162010555" sldId="2674"/>
            <ac:picMk id="5" creationId="{6EC5AB58-324C-47D8-8736-3CACE208D27E}"/>
          </ac:picMkLst>
        </pc:picChg>
        <pc:picChg chg="del">
          <ac:chgData name="Robert Pontius" userId="a44f9639-9fbb-4e05-802c-407466ea6190" providerId="ADAL" clId="{9E4808F4-341C-472B-B33F-2DA0342FBF78}" dt="2025-08-26T14:02:39.970" v="190" actId="478"/>
          <ac:picMkLst>
            <pc:docMk/>
            <pc:sldMk cId="162010555" sldId="2674"/>
            <ac:picMk id="6" creationId="{7B798C5D-0B6E-451D-B351-5F76AACB8085}"/>
          </ac:picMkLst>
        </pc:picChg>
      </pc:sldChg>
      <pc:sldChg chg="modSp add mod">
        <pc:chgData name="Robert Pontius" userId="a44f9639-9fbb-4e05-802c-407466ea6190" providerId="ADAL" clId="{9E4808F4-341C-472B-B33F-2DA0342FBF78}" dt="2025-08-26T21:51:18.087" v="840" actId="20577"/>
        <pc:sldMkLst>
          <pc:docMk/>
          <pc:sldMk cId="68570436" sldId="2675"/>
        </pc:sldMkLst>
        <pc:spChg chg="mod">
          <ac:chgData name="Robert Pontius" userId="a44f9639-9fbb-4e05-802c-407466ea6190" providerId="ADAL" clId="{9E4808F4-341C-472B-B33F-2DA0342FBF78}" dt="2025-08-26T21:51:18.087" v="840" actId="20577"/>
          <ac:spMkLst>
            <pc:docMk/>
            <pc:sldMk cId="68570436" sldId="2675"/>
            <ac:spMk id="5" creationId="{826ED091-604D-4BD5-968A-BF7F964CA381}"/>
          </ac:spMkLst>
        </pc:spChg>
      </pc:sldChg>
      <pc:sldChg chg="add del">
        <pc:chgData name="Robert Pontius" userId="a44f9639-9fbb-4e05-802c-407466ea6190" providerId="ADAL" clId="{9E4808F4-341C-472B-B33F-2DA0342FBF78}" dt="2025-08-26T21:43:42.013" v="593" actId="47"/>
        <pc:sldMkLst>
          <pc:docMk/>
          <pc:sldMk cId="3924740316" sldId="2675"/>
        </pc:sldMkLst>
      </pc:sldChg>
      <pc:sldChg chg="addSp delSp modSp add mod">
        <pc:chgData name="Robert Pontius" userId="a44f9639-9fbb-4e05-802c-407466ea6190" providerId="ADAL" clId="{9E4808F4-341C-472B-B33F-2DA0342FBF78}" dt="2025-08-26T21:52:58.395" v="993" actId="20577"/>
        <pc:sldMkLst>
          <pc:docMk/>
          <pc:sldMk cId="1952673572" sldId="2676"/>
        </pc:sldMkLst>
        <pc:spChg chg="mod">
          <ac:chgData name="Robert Pontius" userId="a44f9639-9fbb-4e05-802c-407466ea6190" providerId="ADAL" clId="{9E4808F4-341C-472B-B33F-2DA0342FBF78}" dt="2025-08-26T21:48:11.416" v="604" actId="20577"/>
          <ac:spMkLst>
            <pc:docMk/>
            <pc:sldMk cId="1952673572" sldId="2676"/>
            <ac:spMk id="2" creationId="{00000000-0000-0000-0000-000000000000}"/>
          </ac:spMkLst>
        </pc:spChg>
        <pc:spChg chg="mod">
          <ac:chgData name="Robert Pontius" userId="a44f9639-9fbb-4e05-802c-407466ea6190" providerId="ADAL" clId="{9E4808F4-341C-472B-B33F-2DA0342FBF78}" dt="2025-08-26T21:52:58.395" v="993" actId="20577"/>
          <ac:spMkLst>
            <pc:docMk/>
            <pc:sldMk cId="1952673572" sldId="2676"/>
            <ac:spMk id="5" creationId="{826ED091-604D-4BD5-968A-BF7F964CA381}"/>
          </ac:spMkLst>
        </pc:spChg>
        <pc:picChg chg="add mod">
          <ac:chgData name="Robert Pontius" userId="a44f9639-9fbb-4e05-802c-407466ea6190" providerId="ADAL" clId="{9E4808F4-341C-472B-B33F-2DA0342FBF78}" dt="2025-08-26T21:45:07.030" v="602" actId="14100"/>
          <ac:picMkLst>
            <pc:docMk/>
            <pc:sldMk cId="1952673572" sldId="2676"/>
            <ac:picMk id="6" creationId="{99DE55DA-CF55-437E-B3F0-0F2F8E9F8A9C}"/>
          </ac:picMkLst>
        </pc:picChg>
        <pc:picChg chg="del">
          <ac:chgData name="Robert Pontius" userId="a44f9639-9fbb-4e05-802c-407466ea6190" providerId="ADAL" clId="{9E4808F4-341C-472B-B33F-2DA0342FBF78}" dt="2025-08-26T21:44:55.806" v="600" actId="478"/>
          <ac:picMkLst>
            <pc:docMk/>
            <pc:sldMk cId="1952673572" sldId="2676"/>
            <ac:picMk id="7" creationId="{EF449882-8329-4F7C-8EBE-0F5B98BB8F40}"/>
          </ac:picMkLst>
        </pc:picChg>
      </pc:sldChg>
      <pc:sldChg chg="modSp add mod">
        <pc:chgData name="Robert Pontius" userId="a44f9639-9fbb-4e05-802c-407466ea6190" providerId="ADAL" clId="{9E4808F4-341C-472B-B33F-2DA0342FBF78}" dt="2025-08-26T23:01:35.355" v="1818" actId="20577"/>
        <pc:sldMkLst>
          <pc:docMk/>
          <pc:sldMk cId="2802685882" sldId="2677"/>
        </pc:sldMkLst>
        <pc:spChg chg="mod">
          <ac:chgData name="Robert Pontius" userId="a44f9639-9fbb-4e05-802c-407466ea6190" providerId="ADAL" clId="{9E4808F4-341C-472B-B33F-2DA0342FBF78}" dt="2025-08-26T23:01:35.355" v="1818" actId="20577"/>
          <ac:spMkLst>
            <pc:docMk/>
            <pc:sldMk cId="2802685882" sldId="2677"/>
            <ac:spMk id="2" creationId="{00000000-0000-0000-0000-000000000000}"/>
          </ac:spMkLst>
        </pc:spChg>
      </pc:sldChg>
      <pc:sldChg chg="addSp delSp modSp add mod">
        <pc:chgData name="Robert Pontius" userId="a44f9639-9fbb-4e05-802c-407466ea6190" providerId="ADAL" clId="{9E4808F4-341C-472B-B33F-2DA0342FBF78}" dt="2025-08-26T23:00:11.663" v="1729" actId="20577"/>
        <pc:sldMkLst>
          <pc:docMk/>
          <pc:sldMk cId="159114843" sldId="2678"/>
        </pc:sldMkLst>
        <pc:spChg chg="mod">
          <ac:chgData name="Robert Pontius" userId="a44f9639-9fbb-4e05-802c-407466ea6190" providerId="ADAL" clId="{9E4808F4-341C-472B-B33F-2DA0342FBF78}" dt="2025-08-26T23:00:11.663" v="1729" actId="20577"/>
          <ac:spMkLst>
            <pc:docMk/>
            <pc:sldMk cId="159114843" sldId="2678"/>
            <ac:spMk id="2" creationId="{00000000-0000-0000-0000-000000000000}"/>
          </ac:spMkLst>
        </pc:spChg>
        <pc:picChg chg="add mod modCrop">
          <ac:chgData name="Robert Pontius" userId="a44f9639-9fbb-4e05-802c-407466ea6190" providerId="ADAL" clId="{9E4808F4-341C-472B-B33F-2DA0342FBF78}" dt="2025-08-26T22:14:16.888" v="1128" actId="14100"/>
          <ac:picMkLst>
            <pc:docMk/>
            <pc:sldMk cId="159114843" sldId="2678"/>
            <ac:picMk id="5" creationId="{DAA62050-6BA7-4A6C-AF1E-643B9DA1AA5E}"/>
          </ac:picMkLst>
        </pc:picChg>
        <pc:picChg chg="del">
          <ac:chgData name="Robert Pontius" userId="a44f9639-9fbb-4e05-802c-407466ea6190" providerId="ADAL" clId="{9E4808F4-341C-472B-B33F-2DA0342FBF78}" dt="2025-08-26T22:12:25.786" v="1073" actId="478"/>
          <ac:picMkLst>
            <pc:docMk/>
            <pc:sldMk cId="159114843" sldId="2678"/>
            <ac:picMk id="6" creationId="{974C5A35-9FFB-4059-BD17-2D7831FD0290}"/>
          </ac:picMkLst>
        </pc:picChg>
      </pc:sldChg>
      <pc:sldChg chg="addSp delSp modSp add mod ord">
        <pc:chgData name="Robert Pontius" userId="a44f9639-9fbb-4e05-802c-407466ea6190" providerId="ADAL" clId="{9E4808F4-341C-472B-B33F-2DA0342FBF78}" dt="2025-08-30T10:13:42.234" v="4065" actId="20577"/>
        <pc:sldMkLst>
          <pc:docMk/>
          <pc:sldMk cId="1547545087" sldId="2679"/>
        </pc:sldMkLst>
        <pc:spChg chg="mod">
          <ac:chgData name="Robert Pontius" userId="a44f9639-9fbb-4e05-802c-407466ea6190" providerId="ADAL" clId="{9E4808F4-341C-472B-B33F-2DA0342FBF78}" dt="2025-08-30T10:13:42.234" v="4065" actId="20577"/>
          <ac:spMkLst>
            <pc:docMk/>
            <pc:sldMk cId="1547545087" sldId="2679"/>
            <ac:spMk id="2" creationId="{00000000-0000-0000-0000-000000000000}"/>
          </ac:spMkLst>
        </pc:spChg>
        <pc:picChg chg="del">
          <ac:chgData name="Robert Pontius" userId="a44f9639-9fbb-4e05-802c-407466ea6190" providerId="ADAL" clId="{9E4808F4-341C-472B-B33F-2DA0342FBF78}" dt="2025-08-26T22:23:47.575" v="1130" actId="478"/>
          <ac:picMkLst>
            <pc:docMk/>
            <pc:sldMk cId="1547545087" sldId="2679"/>
            <ac:picMk id="5" creationId="{DAA62050-6BA7-4A6C-AF1E-643B9DA1AA5E}"/>
          </ac:picMkLst>
        </pc:picChg>
        <pc:picChg chg="add mod modCrop">
          <ac:chgData name="Robert Pontius" userId="a44f9639-9fbb-4e05-802c-407466ea6190" providerId="ADAL" clId="{9E4808F4-341C-472B-B33F-2DA0342FBF78}" dt="2025-08-26T22:27:00.052" v="1223" actId="1038"/>
          <ac:picMkLst>
            <pc:docMk/>
            <pc:sldMk cId="1547545087" sldId="2679"/>
            <ac:picMk id="6" creationId="{DF1AE51D-45E5-41C2-B93D-B9CA9FF016FF}"/>
          </ac:picMkLst>
        </pc:picChg>
      </pc:sldChg>
      <pc:sldChg chg="modSp add mod">
        <pc:chgData name="Robert Pontius" userId="a44f9639-9fbb-4e05-802c-407466ea6190" providerId="ADAL" clId="{9E4808F4-341C-472B-B33F-2DA0342FBF78}" dt="2025-08-26T22:51:46.844" v="1711" actId="6549"/>
        <pc:sldMkLst>
          <pc:docMk/>
          <pc:sldMk cId="1839867448" sldId="2680"/>
        </pc:sldMkLst>
        <pc:spChg chg="mod">
          <ac:chgData name="Robert Pontius" userId="a44f9639-9fbb-4e05-802c-407466ea6190" providerId="ADAL" clId="{9E4808F4-341C-472B-B33F-2DA0342FBF78}" dt="2025-08-26T22:51:46.844" v="1711" actId="6549"/>
          <ac:spMkLst>
            <pc:docMk/>
            <pc:sldMk cId="1839867448" sldId="2680"/>
            <ac:spMk id="2" creationId="{8729D555-D23B-48A4-99A5-AB3E4F63F1BA}"/>
          </ac:spMkLst>
        </pc:spChg>
      </pc:sldChg>
      <pc:sldChg chg="addSp delSp modSp add mod">
        <pc:chgData name="Robert Pontius" userId="a44f9639-9fbb-4e05-802c-407466ea6190" providerId="ADAL" clId="{9E4808F4-341C-472B-B33F-2DA0342FBF78}" dt="2025-08-27T00:38:12.407" v="2561" actId="313"/>
        <pc:sldMkLst>
          <pc:docMk/>
          <pc:sldMk cId="1938602858" sldId="2681"/>
        </pc:sldMkLst>
        <pc:spChg chg="mod">
          <ac:chgData name="Robert Pontius" userId="a44f9639-9fbb-4e05-802c-407466ea6190" providerId="ADAL" clId="{9E4808F4-341C-472B-B33F-2DA0342FBF78}" dt="2025-08-27T00:38:12.407" v="2561" actId="313"/>
          <ac:spMkLst>
            <pc:docMk/>
            <pc:sldMk cId="1938602858" sldId="2681"/>
            <ac:spMk id="2" creationId="{00000000-0000-0000-0000-000000000000}"/>
          </ac:spMkLst>
        </pc:spChg>
        <pc:spChg chg="add mod">
          <ac:chgData name="Robert Pontius" userId="a44f9639-9fbb-4e05-802c-407466ea6190" providerId="ADAL" clId="{9E4808F4-341C-472B-B33F-2DA0342FBF78}" dt="2025-08-27T00:37:59.067" v="2560" actId="20577"/>
          <ac:spMkLst>
            <pc:docMk/>
            <pc:sldMk cId="1938602858" sldId="2681"/>
            <ac:spMk id="5" creationId="{9065E009-7098-4FF8-B81E-1E380EBECDCF}"/>
          </ac:spMkLst>
        </pc:spChg>
        <pc:picChg chg="del">
          <ac:chgData name="Robert Pontius" userId="a44f9639-9fbb-4e05-802c-407466ea6190" providerId="ADAL" clId="{9E4808F4-341C-472B-B33F-2DA0342FBF78}" dt="2025-08-27T00:23:47.859" v="2130" actId="478"/>
          <ac:picMkLst>
            <pc:docMk/>
            <pc:sldMk cId="1938602858" sldId="2681"/>
            <ac:picMk id="6" creationId="{51CE9FF5-F212-4986-BE0F-B2D04BA5D8DA}"/>
          </ac:picMkLst>
        </pc:picChg>
      </pc:sldChg>
      <pc:sldChg chg="addSp delSp modSp add mod">
        <pc:chgData name="Robert Pontius" userId="a44f9639-9fbb-4e05-802c-407466ea6190" providerId="ADAL" clId="{9E4808F4-341C-472B-B33F-2DA0342FBF78}" dt="2025-08-27T00:21:52.235" v="2120" actId="20577"/>
        <pc:sldMkLst>
          <pc:docMk/>
          <pc:sldMk cId="1747064904" sldId="2682"/>
        </pc:sldMkLst>
        <pc:spChg chg="mod">
          <ac:chgData name="Robert Pontius" userId="a44f9639-9fbb-4e05-802c-407466ea6190" providerId="ADAL" clId="{9E4808F4-341C-472B-B33F-2DA0342FBF78}" dt="2025-08-27T00:21:52.235" v="2120" actId="20577"/>
          <ac:spMkLst>
            <pc:docMk/>
            <pc:sldMk cId="1747064904" sldId="2682"/>
            <ac:spMk id="2" creationId="{00000000-0000-0000-0000-000000000000}"/>
          </ac:spMkLst>
        </pc:spChg>
        <pc:picChg chg="add mod modCrop">
          <ac:chgData name="Robert Pontius" userId="a44f9639-9fbb-4e05-802c-407466ea6190" providerId="ADAL" clId="{9E4808F4-341C-472B-B33F-2DA0342FBF78}" dt="2025-08-27T00:19:30.832" v="2073" actId="732"/>
          <ac:picMkLst>
            <pc:docMk/>
            <pc:sldMk cId="1747064904" sldId="2682"/>
            <ac:picMk id="5" creationId="{DEACAEFA-8029-44FD-83A1-A5A23538FCD2}"/>
          </ac:picMkLst>
        </pc:picChg>
        <pc:picChg chg="del">
          <ac:chgData name="Robert Pontius" userId="a44f9639-9fbb-4e05-802c-407466ea6190" providerId="ADAL" clId="{9E4808F4-341C-472B-B33F-2DA0342FBF78}" dt="2025-08-27T00:19:16.247" v="2070" actId="478"/>
          <ac:picMkLst>
            <pc:docMk/>
            <pc:sldMk cId="1747064904" sldId="2682"/>
            <ac:picMk id="8" creationId="{F36526EB-9236-40DD-BFCE-E12F17788DD3}"/>
          </ac:picMkLst>
        </pc:picChg>
      </pc:sldChg>
      <pc:sldChg chg="addSp delSp modSp add mod ord">
        <pc:chgData name="Robert Pontius" userId="a44f9639-9fbb-4e05-802c-407466ea6190" providerId="ADAL" clId="{9E4808F4-341C-472B-B33F-2DA0342FBF78}" dt="2025-08-27T00:22:18.187" v="2128"/>
        <pc:sldMkLst>
          <pc:docMk/>
          <pc:sldMk cId="816720814" sldId="2683"/>
        </pc:sldMkLst>
        <pc:spChg chg="mod">
          <ac:chgData name="Robert Pontius" userId="a44f9639-9fbb-4e05-802c-407466ea6190" providerId="ADAL" clId="{9E4808F4-341C-472B-B33F-2DA0342FBF78}" dt="2025-08-27T00:22:05.093" v="2126" actId="20577"/>
          <ac:spMkLst>
            <pc:docMk/>
            <pc:sldMk cId="816720814" sldId="2683"/>
            <ac:spMk id="2" creationId="{00000000-0000-0000-0000-000000000000}"/>
          </ac:spMkLst>
        </pc:spChg>
        <pc:picChg chg="del">
          <ac:chgData name="Robert Pontius" userId="a44f9639-9fbb-4e05-802c-407466ea6190" providerId="ADAL" clId="{9E4808F4-341C-472B-B33F-2DA0342FBF78}" dt="2025-08-27T00:20:17.721" v="2075" actId="478"/>
          <ac:picMkLst>
            <pc:docMk/>
            <pc:sldMk cId="816720814" sldId="2683"/>
            <ac:picMk id="5" creationId="{DEACAEFA-8029-44FD-83A1-A5A23538FCD2}"/>
          </ac:picMkLst>
        </pc:picChg>
        <pc:picChg chg="add mod modCrop">
          <ac:chgData name="Robert Pontius" userId="a44f9639-9fbb-4e05-802c-407466ea6190" providerId="ADAL" clId="{9E4808F4-341C-472B-B33F-2DA0342FBF78}" dt="2025-08-27T00:20:32.749" v="2078" actId="732"/>
          <ac:picMkLst>
            <pc:docMk/>
            <pc:sldMk cId="816720814" sldId="2683"/>
            <ac:picMk id="6" creationId="{AA1AA6FB-9E35-4EA4-AFA6-A0EEC18A4D3C}"/>
          </ac:picMkLst>
        </pc:picChg>
      </pc:sldChg>
      <pc:sldChg chg="addSp delSp modSp add mod">
        <pc:chgData name="Robert Pontius" userId="a44f9639-9fbb-4e05-802c-407466ea6190" providerId="ADAL" clId="{9E4808F4-341C-472B-B33F-2DA0342FBF78}" dt="2025-08-27T00:40:14.796" v="2575" actId="14100"/>
        <pc:sldMkLst>
          <pc:docMk/>
          <pc:sldMk cId="2423748373" sldId="2684"/>
        </pc:sldMkLst>
        <pc:spChg chg="del">
          <ac:chgData name="Robert Pontius" userId="a44f9639-9fbb-4e05-802c-407466ea6190" providerId="ADAL" clId="{9E4808F4-341C-472B-B33F-2DA0342FBF78}" dt="2025-08-27T00:38:43.861" v="2562" actId="478"/>
          <ac:spMkLst>
            <pc:docMk/>
            <pc:sldMk cId="2423748373" sldId="2684"/>
            <ac:spMk id="2" creationId="{00000000-0000-0000-0000-000000000000}"/>
          </ac:spMkLst>
        </pc:spChg>
        <pc:spChg chg="add del mod">
          <ac:chgData name="Robert Pontius" userId="a44f9639-9fbb-4e05-802c-407466ea6190" providerId="ADAL" clId="{9E4808F4-341C-472B-B33F-2DA0342FBF78}" dt="2025-08-27T00:38:47.926" v="2563" actId="478"/>
          <ac:spMkLst>
            <pc:docMk/>
            <pc:sldMk cId="2423748373" sldId="2684"/>
            <ac:spMk id="5" creationId="{C3E68B2C-170E-4B11-BE7D-7B0BA0084FEB}"/>
          </ac:spMkLst>
        </pc:spChg>
        <pc:spChg chg="add mod">
          <ac:chgData name="Robert Pontius" userId="a44f9639-9fbb-4e05-802c-407466ea6190" providerId="ADAL" clId="{9E4808F4-341C-472B-B33F-2DA0342FBF78}" dt="2025-08-27T00:40:00.051" v="2573" actId="255"/>
          <ac:spMkLst>
            <pc:docMk/>
            <pc:sldMk cId="2423748373" sldId="2684"/>
            <ac:spMk id="7" creationId="{A395FA17-A913-4CFC-B2B5-288A3BD9DCA4}"/>
          </ac:spMkLst>
        </pc:spChg>
        <pc:picChg chg="mod">
          <ac:chgData name="Robert Pontius" userId="a44f9639-9fbb-4e05-802c-407466ea6190" providerId="ADAL" clId="{9E4808F4-341C-472B-B33F-2DA0342FBF78}" dt="2025-08-27T00:40:14.796" v="2575" actId="14100"/>
          <ac:picMkLst>
            <pc:docMk/>
            <pc:sldMk cId="2423748373" sldId="2684"/>
            <ac:picMk id="6" creationId="{51CE9FF5-F212-4986-BE0F-B2D04BA5D8DA}"/>
          </ac:picMkLst>
        </pc:picChg>
      </pc:sldChg>
      <pc:sldChg chg="add">
        <pc:chgData name="Robert Pontius" userId="a44f9639-9fbb-4e05-802c-407466ea6190" providerId="ADAL" clId="{9E4808F4-341C-472B-B33F-2DA0342FBF78}" dt="2025-08-27T00:41:48.318" v="2576"/>
        <pc:sldMkLst>
          <pc:docMk/>
          <pc:sldMk cId="4192620764" sldId="2685"/>
        </pc:sldMkLst>
      </pc:sldChg>
      <pc:sldChg chg="addSp delSp modSp add mod">
        <pc:chgData name="Robert Pontius" userId="a44f9639-9fbb-4e05-802c-407466ea6190" providerId="ADAL" clId="{9E4808F4-341C-472B-B33F-2DA0342FBF78}" dt="2025-08-27T00:53:29.597" v="2824" actId="1035"/>
        <pc:sldMkLst>
          <pc:docMk/>
          <pc:sldMk cId="747701290" sldId="2686"/>
        </pc:sldMkLst>
        <pc:spChg chg="mod">
          <ac:chgData name="Robert Pontius" userId="a44f9639-9fbb-4e05-802c-407466ea6190" providerId="ADAL" clId="{9E4808F4-341C-472B-B33F-2DA0342FBF78}" dt="2025-08-27T00:51:23.099" v="2697" actId="14100"/>
          <ac:spMkLst>
            <pc:docMk/>
            <pc:sldMk cId="747701290" sldId="2686"/>
            <ac:spMk id="2" creationId="{00000000-0000-0000-0000-000000000000}"/>
          </ac:spMkLst>
        </pc:spChg>
        <pc:spChg chg="mod">
          <ac:chgData name="Robert Pontius" userId="a44f9639-9fbb-4e05-802c-407466ea6190" providerId="ADAL" clId="{9E4808F4-341C-472B-B33F-2DA0342FBF78}" dt="2025-08-27T00:52:19.383" v="2753" actId="1035"/>
          <ac:spMkLst>
            <pc:docMk/>
            <pc:sldMk cId="747701290" sldId="2686"/>
            <ac:spMk id="7" creationId="{3ED0FDEC-3812-4C0A-BA42-623164F14569}"/>
          </ac:spMkLst>
        </pc:spChg>
        <pc:picChg chg="del">
          <ac:chgData name="Robert Pontius" userId="a44f9639-9fbb-4e05-802c-407466ea6190" providerId="ADAL" clId="{9E4808F4-341C-472B-B33F-2DA0342FBF78}" dt="2025-08-27T00:50:41.233" v="2623" actId="478"/>
          <ac:picMkLst>
            <pc:docMk/>
            <pc:sldMk cId="747701290" sldId="2686"/>
            <ac:picMk id="5" creationId="{DF532A14-4ADE-411C-8E25-B8DE924FB047}"/>
          </ac:picMkLst>
        </pc:picChg>
        <pc:picChg chg="del">
          <ac:chgData name="Robert Pontius" userId="a44f9639-9fbb-4e05-802c-407466ea6190" providerId="ADAL" clId="{9E4808F4-341C-472B-B33F-2DA0342FBF78}" dt="2025-08-27T00:50:38.394" v="2622" actId="478"/>
          <ac:picMkLst>
            <pc:docMk/>
            <pc:sldMk cId="747701290" sldId="2686"/>
            <ac:picMk id="6" creationId="{897A98DA-E6D0-41EE-A7BE-C1473C8D3902}"/>
          </ac:picMkLst>
        </pc:picChg>
        <pc:picChg chg="add mod">
          <ac:chgData name="Robert Pontius" userId="a44f9639-9fbb-4e05-802c-407466ea6190" providerId="ADAL" clId="{9E4808F4-341C-472B-B33F-2DA0342FBF78}" dt="2025-08-27T00:53:29.597" v="2824" actId="1035"/>
          <ac:picMkLst>
            <pc:docMk/>
            <pc:sldMk cId="747701290" sldId="2686"/>
            <ac:picMk id="8" creationId="{3024C5F6-F893-4BC0-9C1A-95A1073DDDD9}"/>
          </ac:picMkLst>
        </pc:picChg>
      </pc:sldChg>
      <pc:sldChg chg="addSp delSp modSp add mod">
        <pc:chgData name="Robert Pontius" userId="a44f9639-9fbb-4e05-802c-407466ea6190" providerId="ADAL" clId="{9E4808F4-341C-472B-B33F-2DA0342FBF78}" dt="2025-08-27T00:55:27.443" v="2973" actId="1037"/>
        <pc:sldMkLst>
          <pc:docMk/>
          <pc:sldMk cId="2623618817" sldId="2687"/>
        </pc:sldMkLst>
        <pc:picChg chg="add mod">
          <ac:chgData name="Robert Pontius" userId="a44f9639-9fbb-4e05-802c-407466ea6190" providerId="ADAL" clId="{9E4808F4-341C-472B-B33F-2DA0342FBF78}" dt="2025-08-27T00:55:23.255" v="2946" actId="1037"/>
          <ac:picMkLst>
            <pc:docMk/>
            <pc:sldMk cId="2623618817" sldId="2687"/>
            <ac:picMk id="5" creationId="{5BA8AF0B-DA21-4715-ABD8-F2FAE26B8D75}"/>
          </ac:picMkLst>
        </pc:picChg>
        <pc:picChg chg="del">
          <ac:chgData name="Robert Pontius" userId="a44f9639-9fbb-4e05-802c-407466ea6190" providerId="ADAL" clId="{9E4808F4-341C-472B-B33F-2DA0342FBF78}" dt="2025-08-27T00:53:57.132" v="2828" actId="478"/>
          <ac:picMkLst>
            <pc:docMk/>
            <pc:sldMk cId="2623618817" sldId="2687"/>
            <ac:picMk id="8" creationId="{3024C5F6-F893-4BC0-9C1A-95A1073DDDD9}"/>
          </ac:picMkLst>
        </pc:picChg>
        <pc:picChg chg="add mod">
          <ac:chgData name="Robert Pontius" userId="a44f9639-9fbb-4e05-802c-407466ea6190" providerId="ADAL" clId="{9E4808F4-341C-472B-B33F-2DA0342FBF78}" dt="2025-08-27T00:55:27.443" v="2973" actId="1037"/>
          <ac:picMkLst>
            <pc:docMk/>
            <pc:sldMk cId="2623618817" sldId="2687"/>
            <ac:picMk id="9" creationId="{7CB749D8-CC99-4A65-87A1-0CD970489234}"/>
          </ac:picMkLst>
        </pc:picChg>
      </pc:sldChg>
      <pc:sldChg chg="addSp delSp modSp add mod">
        <pc:chgData name="Robert Pontius" userId="a44f9639-9fbb-4e05-802c-407466ea6190" providerId="ADAL" clId="{9E4808F4-341C-472B-B33F-2DA0342FBF78}" dt="2025-08-27T01:07:09.448" v="3522" actId="1076"/>
        <pc:sldMkLst>
          <pc:docMk/>
          <pc:sldMk cId="3636857776" sldId="2688"/>
        </pc:sldMkLst>
        <pc:spChg chg="mod">
          <ac:chgData name="Robert Pontius" userId="a44f9639-9fbb-4e05-802c-407466ea6190" providerId="ADAL" clId="{9E4808F4-341C-472B-B33F-2DA0342FBF78}" dt="2025-08-27T01:06:45.370" v="3483" actId="20577"/>
          <ac:spMkLst>
            <pc:docMk/>
            <pc:sldMk cId="3636857776" sldId="2688"/>
            <ac:spMk id="2" creationId="{00000000-0000-0000-0000-000000000000}"/>
          </ac:spMkLst>
        </pc:spChg>
        <pc:picChg chg="del">
          <ac:chgData name="Robert Pontius" userId="a44f9639-9fbb-4e05-802c-407466ea6190" providerId="ADAL" clId="{9E4808F4-341C-472B-B33F-2DA0342FBF78}" dt="2025-08-27T00:54:25.574" v="2833" actId="478"/>
          <ac:picMkLst>
            <pc:docMk/>
            <pc:sldMk cId="3636857776" sldId="2688"/>
            <ac:picMk id="5" creationId="{5BA8AF0B-DA21-4715-ABD8-F2FAE26B8D75}"/>
          </ac:picMkLst>
        </pc:picChg>
        <pc:picChg chg="add del mod">
          <ac:chgData name="Robert Pontius" userId="a44f9639-9fbb-4e05-802c-407466ea6190" providerId="ADAL" clId="{9E4808F4-341C-472B-B33F-2DA0342FBF78}" dt="2025-08-27T00:55:32.102" v="2974" actId="478"/>
          <ac:picMkLst>
            <pc:docMk/>
            <pc:sldMk cId="3636857776" sldId="2688"/>
            <ac:picMk id="6" creationId="{7D49F246-A284-4886-A5F5-998DFC714ED7}"/>
          </ac:picMkLst>
        </pc:picChg>
        <pc:picChg chg="add mod modCrop">
          <ac:chgData name="Robert Pontius" userId="a44f9639-9fbb-4e05-802c-407466ea6190" providerId="ADAL" clId="{9E4808F4-341C-472B-B33F-2DA0342FBF78}" dt="2025-08-27T01:06:58.212" v="3519" actId="14100"/>
          <ac:picMkLst>
            <pc:docMk/>
            <pc:sldMk cId="3636857776" sldId="2688"/>
            <ac:picMk id="9" creationId="{DBAFCEEA-864A-45C2-A086-C3B730ED0315}"/>
          </ac:picMkLst>
        </pc:picChg>
        <pc:picChg chg="add mod modCrop">
          <ac:chgData name="Robert Pontius" userId="a44f9639-9fbb-4e05-802c-407466ea6190" providerId="ADAL" clId="{9E4808F4-341C-472B-B33F-2DA0342FBF78}" dt="2025-08-27T01:07:09.448" v="3522" actId="1076"/>
          <ac:picMkLst>
            <pc:docMk/>
            <pc:sldMk cId="3636857776" sldId="2688"/>
            <ac:picMk id="10" creationId="{B3BE2C28-958C-433E-9794-1995E72441E3}"/>
          </ac:picMkLst>
        </pc:picChg>
      </pc:sldChg>
      <pc:sldChg chg="delSp add del mod">
        <pc:chgData name="Robert Pontius" userId="a44f9639-9fbb-4e05-802c-407466ea6190" providerId="ADAL" clId="{9E4808F4-341C-472B-B33F-2DA0342FBF78}" dt="2025-08-27T01:11:28.801" v="3717" actId="47"/>
        <pc:sldMkLst>
          <pc:docMk/>
          <pc:sldMk cId="1804515468" sldId="2689"/>
        </pc:sldMkLst>
        <pc:picChg chg="del">
          <ac:chgData name="Robert Pontius" userId="a44f9639-9fbb-4e05-802c-407466ea6190" providerId="ADAL" clId="{9E4808F4-341C-472B-B33F-2DA0342FBF78}" dt="2025-08-27T00:54:28.866" v="2834" actId="478"/>
          <ac:picMkLst>
            <pc:docMk/>
            <pc:sldMk cId="1804515468" sldId="2689"/>
            <ac:picMk id="5" creationId="{5BA8AF0B-DA21-4715-ABD8-F2FAE26B8D75}"/>
          </ac:picMkLst>
        </pc:picChg>
      </pc:sldChg>
      <pc:sldChg chg="modSp add mod">
        <pc:chgData name="Robert Pontius" userId="a44f9639-9fbb-4e05-802c-407466ea6190" providerId="ADAL" clId="{9E4808F4-341C-472B-B33F-2DA0342FBF78}" dt="2025-08-27T01:11:12.938" v="3716" actId="20577"/>
        <pc:sldMkLst>
          <pc:docMk/>
          <pc:sldMk cId="4180106696" sldId="2690"/>
        </pc:sldMkLst>
        <pc:spChg chg="mod">
          <ac:chgData name="Robert Pontius" userId="a44f9639-9fbb-4e05-802c-407466ea6190" providerId="ADAL" clId="{9E4808F4-341C-472B-B33F-2DA0342FBF78}" dt="2025-08-27T01:11:12.938" v="3716" actId="20577"/>
          <ac:spMkLst>
            <pc:docMk/>
            <pc:sldMk cId="4180106696" sldId="2690"/>
            <ac:spMk id="2" creationId="{00000000-0000-0000-0000-000000000000}"/>
          </ac:spMkLst>
        </pc:spChg>
        <pc:picChg chg="mod modCrop">
          <ac:chgData name="Robert Pontius" userId="a44f9639-9fbb-4e05-802c-407466ea6190" providerId="ADAL" clId="{9E4808F4-341C-472B-B33F-2DA0342FBF78}" dt="2025-08-27T00:57:16.926" v="3026" actId="14100"/>
          <ac:picMkLst>
            <pc:docMk/>
            <pc:sldMk cId="4180106696" sldId="2690"/>
            <ac:picMk id="9" creationId="{DBAFCEEA-864A-45C2-A086-C3B730ED0315}"/>
          </ac:picMkLst>
        </pc:picChg>
      </pc:sldChg>
      <pc:sldChg chg="addSp modSp add mod">
        <pc:chgData name="Robert Pontius" userId="a44f9639-9fbb-4e05-802c-407466ea6190" providerId="ADAL" clId="{9E4808F4-341C-472B-B33F-2DA0342FBF78}" dt="2025-08-27T01:10:20.596" v="3631" actId="1038"/>
        <pc:sldMkLst>
          <pc:docMk/>
          <pc:sldMk cId="244750710" sldId="2691"/>
        </pc:sldMkLst>
        <pc:spChg chg="mod">
          <ac:chgData name="Robert Pontius" userId="a44f9639-9fbb-4e05-802c-407466ea6190" providerId="ADAL" clId="{9E4808F4-341C-472B-B33F-2DA0342FBF78}" dt="2025-08-27T01:10:00.653" v="3607" actId="20577"/>
          <ac:spMkLst>
            <pc:docMk/>
            <pc:sldMk cId="244750710" sldId="2691"/>
            <ac:spMk id="2" creationId="{00000000-0000-0000-0000-000000000000}"/>
          </ac:spMkLst>
        </pc:spChg>
        <pc:picChg chg="add mod modCrop">
          <ac:chgData name="Robert Pontius" userId="a44f9639-9fbb-4e05-802c-407466ea6190" providerId="ADAL" clId="{9E4808F4-341C-472B-B33F-2DA0342FBF78}" dt="2025-08-27T01:07:55.016" v="3524" actId="732"/>
          <ac:picMkLst>
            <pc:docMk/>
            <pc:sldMk cId="244750710" sldId="2691"/>
            <ac:picMk id="6" creationId="{F6D53731-62B8-4E8A-B5D2-B4A7758F6FAA}"/>
          </ac:picMkLst>
        </pc:picChg>
        <pc:picChg chg="mod modCrop">
          <ac:chgData name="Robert Pontius" userId="a44f9639-9fbb-4e05-802c-407466ea6190" providerId="ADAL" clId="{9E4808F4-341C-472B-B33F-2DA0342FBF78}" dt="2025-08-27T01:10:20.596" v="3631" actId="1038"/>
          <ac:picMkLst>
            <pc:docMk/>
            <pc:sldMk cId="244750710" sldId="2691"/>
            <ac:picMk id="9" creationId="{DBAFCEEA-864A-45C2-A086-C3B730ED0315}"/>
          </ac:picMkLst>
        </pc:picChg>
      </pc:sldChg>
      <pc:sldChg chg="add del">
        <pc:chgData name="Robert Pontius" userId="a44f9639-9fbb-4e05-802c-407466ea6190" providerId="ADAL" clId="{9E4808F4-341C-472B-B33F-2DA0342FBF78}" dt="2025-08-30T10:15:06.713" v="4067" actId="47"/>
        <pc:sldMkLst>
          <pc:docMk/>
          <pc:sldMk cId="2502337734" sldId="2692"/>
        </pc:sldMkLst>
      </pc:sldChg>
      <pc:sldChg chg="add">
        <pc:chgData name="Robert Pontius" userId="a44f9639-9fbb-4e05-802c-407466ea6190" providerId="ADAL" clId="{9E4808F4-341C-472B-B33F-2DA0342FBF78}" dt="2025-08-30T10:15:03.626" v="4066"/>
        <pc:sldMkLst>
          <pc:docMk/>
          <pc:sldMk cId="912534345" sldId="2693"/>
        </pc:sldMkLst>
      </pc:sldChg>
      <pc:sldMasterChg chg="del delSldLayout">
        <pc:chgData name="Robert Pontius" userId="a44f9639-9fbb-4e05-802c-407466ea6190" providerId="ADAL" clId="{9E4808F4-341C-472B-B33F-2DA0342FBF78}" dt="2025-08-26T10:43:54.993" v="0" actId="47"/>
        <pc:sldMasterMkLst>
          <pc:docMk/>
          <pc:sldMasterMk cId="3809392896" sldId="2147483673"/>
        </pc:sldMasterMkLst>
        <pc:sldLayoutChg chg="del">
          <pc:chgData name="Robert Pontius" userId="a44f9639-9fbb-4e05-802c-407466ea6190" providerId="ADAL" clId="{9E4808F4-341C-472B-B33F-2DA0342FBF78}" dt="2025-08-26T10:43:54.993" v="0" actId="47"/>
          <pc:sldLayoutMkLst>
            <pc:docMk/>
            <pc:sldMasterMk cId="3809392896" sldId="2147483673"/>
            <pc:sldLayoutMk cId="1246522329" sldId="2147483674"/>
          </pc:sldLayoutMkLst>
        </pc:sldLayoutChg>
        <pc:sldLayoutChg chg="del">
          <pc:chgData name="Robert Pontius" userId="a44f9639-9fbb-4e05-802c-407466ea6190" providerId="ADAL" clId="{9E4808F4-341C-472B-B33F-2DA0342FBF78}" dt="2025-08-26T10:43:54.993" v="0" actId="47"/>
          <pc:sldLayoutMkLst>
            <pc:docMk/>
            <pc:sldMasterMk cId="3809392896" sldId="2147483673"/>
            <pc:sldLayoutMk cId="2387462977" sldId="2147483675"/>
          </pc:sldLayoutMkLst>
        </pc:sldLayoutChg>
        <pc:sldLayoutChg chg="del">
          <pc:chgData name="Robert Pontius" userId="a44f9639-9fbb-4e05-802c-407466ea6190" providerId="ADAL" clId="{9E4808F4-341C-472B-B33F-2DA0342FBF78}" dt="2025-08-26T10:43:54.993" v="0" actId="47"/>
          <pc:sldLayoutMkLst>
            <pc:docMk/>
            <pc:sldMasterMk cId="3809392896" sldId="2147483673"/>
            <pc:sldLayoutMk cId="2363417950" sldId="2147483676"/>
          </pc:sldLayoutMkLst>
        </pc:sldLayoutChg>
        <pc:sldLayoutChg chg="del">
          <pc:chgData name="Robert Pontius" userId="a44f9639-9fbb-4e05-802c-407466ea6190" providerId="ADAL" clId="{9E4808F4-341C-472B-B33F-2DA0342FBF78}" dt="2025-08-26T10:43:54.993" v="0" actId="47"/>
          <pc:sldLayoutMkLst>
            <pc:docMk/>
            <pc:sldMasterMk cId="3809392896" sldId="2147483673"/>
            <pc:sldLayoutMk cId="136584098" sldId="2147483677"/>
          </pc:sldLayoutMkLst>
        </pc:sldLayoutChg>
        <pc:sldLayoutChg chg="del">
          <pc:chgData name="Robert Pontius" userId="a44f9639-9fbb-4e05-802c-407466ea6190" providerId="ADAL" clId="{9E4808F4-341C-472B-B33F-2DA0342FBF78}" dt="2025-08-26T10:43:54.993" v="0" actId="47"/>
          <pc:sldLayoutMkLst>
            <pc:docMk/>
            <pc:sldMasterMk cId="3809392896" sldId="2147483673"/>
            <pc:sldLayoutMk cId="4020043294" sldId="2147483678"/>
          </pc:sldLayoutMkLst>
        </pc:sldLayoutChg>
      </pc:sldMasterChg>
    </pc:docChg>
  </pc:docChgLst>
  <pc:docChgLst>
    <pc:chgData name="Robert Pontius" userId="a44f9639-9fbb-4e05-802c-407466ea6190" providerId="ADAL" clId="{7AF3034F-A0A1-4347-9DF8-B760EACF7C2D}"/>
    <pc:docChg chg="delSld modSld">
      <pc:chgData name="Robert Pontius" userId="a44f9639-9fbb-4e05-802c-407466ea6190" providerId="ADAL" clId="{7AF3034F-A0A1-4347-9DF8-B760EACF7C2D}" dt="2025-04-29T09:45:35.245" v="4" actId="255"/>
      <pc:docMkLst>
        <pc:docMk/>
      </pc:docMkLst>
      <pc:sldChg chg="modSp mod">
        <pc:chgData name="Robert Pontius" userId="a44f9639-9fbb-4e05-802c-407466ea6190" providerId="ADAL" clId="{7AF3034F-A0A1-4347-9DF8-B760EACF7C2D}" dt="2025-04-29T09:45:35.245" v="4" actId="255"/>
        <pc:sldMkLst>
          <pc:docMk/>
          <pc:sldMk cId="2108769032" sldId="896"/>
        </pc:sldMkLst>
        <pc:spChg chg="mod">
          <ac:chgData name="Robert Pontius" userId="a44f9639-9fbb-4e05-802c-407466ea6190" providerId="ADAL" clId="{7AF3034F-A0A1-4347-9DF8-B760EACF7C2D}" dt="2025-04-29T09:45:35.245" v="4" actId="255"/>
          <ac:spMkLst>
            <pc:docMk/>
            <pc:sldMk cId="2108769032" sldId="896"/>
            <ac:spMk id="2" creationId="{00000000-0000-0000-0000-000000000000}"/>
          </ac:spMkLst>
        </pc:spChg>
        <pc:spChg chg="mod">
          <ac:chgData name="Robert Pontius" userId="a44f9639-9fbb-4e05-802c-407466ea6190" providerId="ADAL" clId="{7AF3034F-A0A1-4347-9DF8-B760EACF7C2D}" dt="2025-04-29T09:45:13.525" v="2" actId="20577"/>
          <ac:spMkLst>
            <pc:docMk/>
            <pc:sldMk cId="2108769032" sldId="896"/>
            <ac:spMk id="3" creationId="{00000000-0000-0000-0000-000000000000}"/>
          </ac:spMkLst>
        </pc:spChg>
      </pc:sldChg>
      <pc:sldChg chg="del">
        <pc:chgData name="Robert Pontius" userId="a44f9639-9fbb-4e05-802c-407466ea6190" providerId="ADAL" clId="{7AF3034F-A0A1-4347-9DF8-B760EACF7C2D}" dt="2025-04-29T09:44:35.449" v="0" actId="47"/>
        <pc:sldMkLst>
          <pc:docMk/>
          <pc:sldMk cId="3396829215" sldId="2383"/>
        </pc:sldMkLst>
      </pc:sldChg>
    </pc:docChg>
  </pc:docChgLst>
  <pc:docChgLst>
    <pc:chgData name="Robert Pontius" userId="a44f9639-9fbb-4e05-802c-407466ea6190" providerId="ADAL" clId="{A6A8C544-764E-4E9A-ABD2-E7989CC3A647}"/>
    <pc:docChg chg="undo custSel addSld delSld modSld sldOrd delMainMaster">
      <pc:chgData name="Robert Pontius" userId="a44f9639-9fbb-4e05-802c-407466ea6190" providerId="ADAL" clId="{A6A8C544-764E-4E9A-ABD2-E7989CC3A647}" dt="2025-04-14T10:11:57.059" v="2470" actId="1036"/>
      <pc:docMkLst>
        <pc:docMk/>
      </pc:docMkLst>
      <pc:sldChg chg="del">
        <pc:chgData name="Robert Pontius" userId="a44f9639-9fbb-4e05-802c-407466ea6190" providerId="ADAL" clId="{A6A8C544-764E-4E9A-ABD2-E7989CC3A647}" dt="2025-03-30T09:16:22.794" v="989" actId="47"/>
        <pc:sldMkLst>
          <pc:docMk/>
          <pc:sldMk cId="1902471160" sldId="256"/>
        </pc:sldMkLst>
      </pc:sldChg>
      <pc:sldChg chg="addSp modSp">
        <pc:chgData name="Robert Pontius" userId="a44f9639-9fbb-4e05-802c-407466ea6190" providerId="ADAL" clId="{A6A8C544-764E-4E9A-ABD2-E7989CC3A647}" dt="2025-03-30T09:55:03.854" v="2131"/>
        <pc:sldMkLst>
          <pc:docMk/>
          <pc:sldMk cId="2386444571" sldId="257"/>
        </pc:sldMkLst>
        <pc:spChg chg="add mod">
          <ac:chgData name="Robert Pontius" userId="a44f9639-9fbb-4e05-802c-407466ea6190" providerId="ADAL" clId="{A6A8C544-764E-4E9A-ABD2-E7989CC3A647}" dt="2025-03-30T09:55:03.854" v="2131"/>
          <ac:spMkLst>
            <pc:docMk/>
            <pc:sldMk cId="2386444571" sldId="257"/>
            <ac:spMk id="6" creationId="{6E2C2BA4-8FE3-4770-BA97-A7396A3F4A0E}"/>
          </ac:spMkLst>
        </pc:spChg>
      </pc:sldChg>
      <pc:sldChg chg="del">
        <pc:chgData name="Robert Pontius" userId="a44f9639-9fbb-4e05-802c-407466ea6190" providerId="ADAL" clId="{A6A8C544-764E-4E9A-ABD2-E7989CC3A647}" dt="2025-03-30T08:36:59.126" v="372" actId="47"/>
        <pc:sldMkLst>
          <pc:docMk/>
          <pc:sldMk cId="1707650635" sldId="258"/>
        </pc:sldMkLst>
      </pc:sldChg>
      <pc:sldChg chg="del">
        <pc:chgData name="Robert Pontius" userId="a44f9639-9fbb-4e05-802c-407466ea6190" providerId="ADAL" clId="{A6A8C544-764E-4E9A-ABD2-E7989CC3A647}" dt="2025-03-30T08:37:50.354" v="373" actId="47"/>
        <pc:sldMkLst>
          <pc:docMk/>
          <pc:sldMk cId="938865211" sldId="259"/>
        </pc:sldMkLst>
      </pc:sldChg>
      <pc:sldChg chg="del">
        <pc:chgData name="Robert Pontius" userId="a44f9639-9fbb-4e05-802c-407466ea6190" providerId="ADAL" clId="{A6A8C544-764E-4E9A-ABD2-E7989CC3A647}" dt="2025-03-30T08:37:50.354" v="373" actId="47"/>
        <pc:sldMkLst>
          <pc:docMk/>
          <pc:sldMk cId="0" sldId="260"/>
        </pc:sldMkLst>
      </pc:sldChg>
      <pc:sldChg chg="del">
        <pc:chgData name="Robert Pontius" userId="a44f9639-9fbb-4e05-802c-407466ea6190" providerId="ADAL" clId="{A6A8C544-764E-4E9A-ABD2-E7989CC3A647}" dt="2025-03-30T08:37:50.354" v="373" actId="47"/>
        <pc:sldMkLst>
          <pc:docMk/>
          <pc:sldMk cId="0" sldId="261"/>
        </pc:sldMkLst>
      </pc:sldChg>
      <pc:sldChg chg="del">
        <pc:chgData name="Robert Pontius" userId="a44f9639-9fbb-4e05-802c-407466ea6190" providerId="ADAL" clId="{A6A8C544-764E-4E9A-ABD2-E7989CC3A647}" dt="2025-03-30T08:37:50.354" v="373" actId="47"/>
        <pc:sldMkLst>
          <pc:docMk/>
          <pc:sldMk cId="0" sldId="262"/>
        </pc:sldMkLst>
      </pc:sldChg>
      <pc:sldChg chg="del">
        <pc:chgData name="Robert Pontius" userId="a44f9639-9fbb-4e05-802c-407466ea6190" providerId="ADAL" clId="{A6A8C544-764E-4E9A-ABD2-E7989CC3A647}" dt="2025-03-30T08:37:50.354" v="373" actId="47"/>
        <pc:sldMkLst>
          <pc:docMk/>
          <pc:sldMk cId="0" sldId="263"/>
        </pc:sldMkLst>
      </pc:sldChg>
      <pc:sldChg chg="addSp modSp">
        <pc:chgData name="Robert Pontius" userId="a44f9639-9fbb-4e05-802c-407466ea6190" providerId="ADAL" clId="{A6A8C544-764E-4E9A-ABD2-E7989CC3A647}" dt="2025-03-30T09:55:07.075" v="2132"/>
        <pc:sldMkLst>
          <pc:docMk/>
          <pc:sldMk cId="2097232385" sldId="264"/>
        </pc:sldMkLst>
        <pc:spChg chg="add mod">
          <ac:chgData name="Robert Pontius" userId="a44f9639-9fbb-4e05-802c-407466ea6190" providerId="ADAL" clId="{A6A8C544-764E-4E9A-ABD2-E7989CC3A647}" dt="2025-03-30T09:55:07.075" v="2132"/>
          <ac:spMkLst>
            <pc:docMk/>
            <pc:sldMk cId="2097232385" sldId="264"/>
            <ac:spMk id="5" creationId="{2F5E5CAD-766F-4D85-A355-D4B948CC0D6D}"/>
          </ac:spMkLst>
        </pc:spChg>
      </pc:sldChg>
      <pc:sldChg chg="del">
        <pc:chgData name="Robert Pontius" userId="a44f9639-9fbb-4e05-802c-407466ea6190" providerId="ADAL" clId="{A6A8C544-764E-4E9A-ABD2-E7989CC3A647}" dt="2025-03-30T08:36:59.126" v="372" actId="47"/>
        <pc:sldMkLst>
          <pc:docMk/>
          <pc:sldMk cId="0" sldId="273"/>
        </pc:sldMkLst>
      </pc:sldChg>
      <pc:sldChg chg="del">
        <pc:chgData name="Robert Pontius" userId="a44f9639-9fbb-4e05-802c-407466ea6190" providerId="ADAL" clId="{A6A8C544-764E-4E9A-ABD2-E7989CC3A647}" dt="2025-03-30T08:37:50.354" v="373" actId="47"/>
        <pc:sldMkLst>
          <pc:docMk/>
          <pc:sldMk cId="2860531495" sldId="283"/>
        </pc:sldMkLst>
      </pc:sldChg>
      <pc:sldChg chg="del">
        <pc:chgData name="Robert Pontius" userId="a44f9639-9fbb-4e05-802c-407466ea6190" providerId="ADAL" clId="{A6A8C544-764E-4E9A-ABD2-E7989CC3A647}" dt="2025-03-30T08:37:50.354" v="373" actId="47"/>
        <pc:sldMkLst>
          <pc:docMk/>
          <pc:sldMk cId="1474137874" sldId="288"/>
        </pc:sldMkLst>
      </pc:sldChg>
      <pc:sldChg chg="del">
        <pc:chgData name="Robert Pontius" userId="a44f9639-9fbb-4e05-802c-407466ea6190" providerId="ADAL" clId="{A6A8C544-764E-4E9A-ABD2-E7989CC3A647}" dt="2025-03-30T08:37:50.354" v="373" actId="47"/>
        <pc:sldMkLst>
          <pc:docMk/>
          <pc:sldMk cId="4195485087" sldId="289"/>
        </pc:sldMkLst>
      </pc:sldChg>
      <pc:sldChg chg="del">
        <pc:chgData name="Robert Pontius" userId="a44f9639-9fbb-4e05-802c-407466ea6190" providerId="ADAL" clId="{A6A8C544-764E-4E9A-ABD2-E7989CC3A647}" dt="2025-03-30T08:37:50.354" v="373" actId="47"/>
        <pc:sldMkLst>
          <pc:docMk/>
          <pc:sldMk cId="141865245" sldId="290"/>
        </pc:sldMkLst>
      </pc:sldChg>
      <pc:sldChg chg="del">
        <pc:chgData name="Robert Pontius" userId="a44f9639-9fbb-4e05-802c-407466ea6190" providerId="ADAL" clId="{A6A8C544-764E-4E9A-ABD2-E7989CC3A647}" dt="2025-03-30T08:37:50.354" v="373" actId="47"/>
        <pc:sldMkLst>
          <pc:docMk/>
          <pc:sldMk cId="1521848432" sldId="291"/>
        </pc:sldMkLst>
      </pc:sldChg>
      <pc:sldChg chg="del">
        <pc:chgData name="Robert Pontius" userId="a44f9639-9fbb-4e05-802c-407466ea6190" providerId="ADAL" clId="{A6A8C544-764E-4E9A-ABD2-E7989CC3A647}" dt="2025-03-30T08:37:50.354" v="373" actId="47"/>
        <pc:sldMkLst>
          <pc:docMk/>
          <pc:sldMk cId="1385697513" sldId="293"/>
        </pc:sldMkLst>
      </pc:sldChg>
      <pc:sldChg chg="del">
        <pc:chgData name="Robert Pontius" userId="a44f9639-9fbb-4e05-802c-407466ea6190" providerId="ADAL" clId="{A6A8C544-764E-4E9A-ABD2-E7989CC3A647}" dt="2025-03-30T08:37:50.354" v="373" actId="47"/>
        <pc:sldMkLst>
          <pc:docMk/>
          <pc:sldMk cId="1850504812" sldId="294"/>
        </pc:sldMkLst>
      </pc:sldChg>
      <pc:sldChg chg="del">
        <pc:chgData name="Robert Pontius" userId="a44f9639-9fbb-4e05-802c-407466ea6190" providerId="ADAL" clId="{A6A8C544-764E-4E9A-ABD2-E7989CC3A647}" dt="2025-03-30T08:37:50.354" v="373" actId="47"/>
        <pc:sldMkLst>
          <pc:docMk/>
          <pc:sldMk cId="2994749572" sldId="295"/>
        </pc:sldMkLst>
      </pc:sldChg>
      <pc:sldChg chg="del">
        <pc:chgData name="Robert Pontius" userId="a44f9639-9fbb-4e05-802c-407466ea6190" providerId="ADAL" clId="{A6A8C544-764E-4E9A-ABD2-E7989CC3A647}" dt="2025-03-30T08:37:50.354" v="373" actId="47"/>
        <pc:sldMkLst>
          <pc:docMk/>
          <pc:sldMk cId="4075001485" sldId="296"/>
        </pc:sldMkLst>
      </pc:sldChg>
      <pc:sldChg chg="del">
        <pc:chgData name="Robert Pontius" userId="a44f9639-9fbb-4e05-802c-407466ea6190" providerId="ADAL" clId="{A6A8C544-764E-4E9A-ABD2-E7989CC3A647}" dt="2025-03-30T09:08:15.458" v="979" actId="47"/>
        <pc:sldMkLst>
          <pc:docMk/>
          <pc:sldMk cId="1284878949" sldId="844"/>
        </pc:sldMkLst>
      </pc:sldChg>
      <pc:sldChg chg="addSp modSp mod">
        <pc:chgData name="Robert Pontius" userId="a44f9639-9fbb-4e05-802c-407466ea6190" providerId="ADAL" clId="{A6A8C544-764E-4E9A-ABD2-E7989CC3A647}" dt="2025-04-14T10:11:57.059" v="2470" actId="1036"/>
        <pc:sldMkLst>
          <pc:docMk/>
          <pc:sldMk cId="2108769032" sldId="896"/>
        </pc:sldMkLst>
        <pc:spChg chg="mod">
          <ac:chgData name="Robert Pontius" userId="a44f9639-9fbb-4e05-802c-407466ea6190" providerId="ADAL" clId="{A6A8C544-764E-4E9A-ABD2-E7989CC3A647}" dt="2025-03-30T08:34:22.467" v="348" actId="14100"/>
          <ac:spMkLst>
            <pc:docMk/>
            <pc:sldMk cId="2108769032" sldId="896"/>
            <ac:spMk id="2" creationId="{00000000-0000-0000-0000-000000000000}"/>
          </ac:spMkLst>
        </pc:spChg>
        <pc:spChg chg="mod">
          <ac:chgData name="Robert Pontius" userId="a44f9639-9fbb-4e05-802c-407466ea6190" providerId="ADAL" clId="{A6A8C544-764E-4E9A-ABD2-E7989CC3A647}" dt="2025-03-31T15:46:33.143" v="2378" actId="255"/>
          <ac:spMkLst>
            <pc:docMk/>
            <pc:sldMk cId="2108769032" sldId="896"/>
            <ac:spMk id="3" creationId="{00000000-0000-0000-0000-000000000000}"/>
          </ac:spMkLst>
        </pc:spChg>
        <pc:picChg chg="mod">
          <ac:chgData name="Robert Pontius" userId="a44f9639-9fbb-4e05-802c-407466ea6190" providerId="ADAL" clId="{A6A8C544-764E-4E9A-ABD2-E7989CC3A647}" dt="2025-04-12T11:03:23.193" v="2462" actId="1038"/>
          <ac:picMkLst>
            <pc:docMk/>
            <pc:sldMk cId="2108769032" sldId="896"/>
            <ac:picMk id="4" creationId="{00000000-0000-0000-0000-000000000000}"/>
          </ac:picMkLst>
        </pc:picChg>
        <pc:picChg chg="add mod">
          <ac:chgData name="Robert Pontius" userId="a44f9639-9fbb-4e05-802c-407466ea6190" providerId="ADAL" clId="{A6A8C544-764E-4E9A-ABD2-E7989CC3A647}" dt="2025-04-14T10:11:57.059" v="2470" actId="1036"/>
          <ac:picMkLst>
            <pc:docMk/>
            <pc:sldMk cId="2108769032" sldId="896"/>
            <ac:picMk id="12" creationId="{9CE5A87D-FA30-4FC6-94F5-E9FAF3C804BB}"/>
          </ac:picMkLst>
        </pc:picChg>
        <pc:picChg chg="mod">
          <ac:chgData name="Robert Pontius" userId="a44f9639-9fbb-4e05-802c-407466ea6190" providerId="ADAL" clId="{A6A8C544-764E-4E9A-ABD2-E7989CC3A647}" dt="2025-04-12T11:03:12.526" v="2453" actId="1038"/>
          <ac:picMkLst>
            <pc:docMk/>
            <pc:sldMk cId="2108769032" sldId="896"/>
            <ac:picMk id="13" creationId="{00000000-0000-0000-0000-000000000000}"/>
          </ac:picMkLst>
        </pc:picChg>
        <pc:picChg chg="mod">
          <ac:chgData name="Robert Pontius" userId="a44f9639-9fbb-4e05-802c-407466ea6190" providerId="ADAL" clId="{A6A8C544-764E-4E9A-ABD2-E7989CC3A647}" dt="2025-03-30T09:01:47.263" v="623" actId="14100"/>
          <ac:picMkLst>
            <pc:docMk/>
            <pc:sldMk cId="2108769032" sldId="896"/>
            <ac:picMk id="14" creationId="{AD0B7734-8642-45D3-8473-A8C07701606F}"/>
          </ac:picMkLst>
        </pc:picChg>
      </pc:sldChg>
      <pc:sldChg chg="del">
        <pc:chgData name="Robert Pontius" userId="a44f9639-9fbb-4e05-802c-407466ea6190" providerId="ADAL" clId="{A6A8C544-764E-4E9A-ABD2-E7989CC3A647}" dt="2025-03-30T08:36:10.446" v="369" actId="47"/>
        <pc:sldMkLst>
          <pc:docMk/>
          <pc:sldMk cId="3423261367" sldId="2111"/>
        </pc:sldMkLst>
      </pc:sldChg>
      <pc:sldChg chg="del">
        <pc:chgData name="Robert Pontius" userId="a44f9639-9fbb-4e05-802c-407466ea6190" providerId="ADAL" clId="{A6A8C544-764E-4E9A-ABD2-E7989CC3A647}" dt="2025-03-30T08:37:50.354" v="373" actId="47"/>
        <pc:sldMkLst>
          <pc:docMk/>
          <pc:sldMk cId="3238370455" sldId="2225"/>
        </pc:sldMkLst>
      </pc:sldChg>
      <pc:sldChg chg="del">
        <pc:chgData name="Robert Pontius" userId="a44f9639-9fbb-4e05-802c-407466ea6190" providerId="ADAL" clId="{A6A8C544-764E-4E9A-ABD2-E7989CC3A647}" dt="2025-03-30T08:37:50.354" v="373" actId="47"/>
        <pc:sldMkLst>
          <pc:docMk/>
          <pc:sldMk cId="961261547" sldId="2227"/>
        </pc:sldMkLst>
      </pc:sldChg>
      <pc:sldChg chg="del">
        <pc:chgData name="Robert Pontius" userId="a44f9639-9fbb-4e05-802c-407466ea6190" providerId="ADAL" clId="{A6A8C544-764E-4E9A-ABD2-E7989CC3A647}" dt="2025-03-30T08:36:59.126" v="372" actId="47"/>
        <pc:sldMkLst>
          <pc:docMk/>
          <pc:sldMk cId="4275059378" sldId="2228"/>
        </pc:sldMkLst>
      </pc:sldChg>
      <pc:sldChg chg="del">
        <pc:chgData name="Robert Pontius" userId="a44f9639-9fbb-4e05-802c-407466ea6190" providerId="ADAL" clId="{A6A8C544-764E-4E9A-ABD2-E7989CC3A647}" dt="2025-03-30T08:37:50.354" v="373" actId="47"/>
        <pc:sldMkLst>
          <pc:docMk/>
          <pc:sldMk cId="258724193" sldId="2229"/>
        </pc:sldMkLst>
      </pc:sldChg>
      <pc:sldChg chg="del">
        <pc:chgData name="Robert Pontius" userId="a44f9639-9fbb-4e05-802c-407466ea6190" providerId="ADAL" clId="{A6A8C544-764E-4E9A-ABD2-E7989CC3A647}" dt="2025-03-30T08:36:59.126" v="372" actId="47"/>
        <pc:sldMkLst>
          <pc:docMk/>
          <pc:sldMk cId="3002956933" sldId="2230"/>
        </pc:sldMkLst>
      </pc:sldChg>
      <pc:sldChg chg="del">
        <pc:chgData name="Robert Pontius" userId="a44f9639-9fbb-4e05-802c-407466ea6190" providerId="ADAL" clId="{A6A8C544-764E-4E9A-ABD2-E7989CC3A647}" dt="2025-03-30T08:37:50.354" v="373" actId="47"/>
        <pc:sldMkLst>
          <pc:docMk/>
          <pc:sldMk cId="358254616" sldId="2231"/>
        </pc:sldMkLst>
      </pc:sldChg>
      <pc:sldChg chg="del">
        <pc:chgData name="Robert Pontius" userId="a44f9639-9fbb-4e05-802c-407466ea6190" providerId="ADAL" clId="{A6A8C544-764E-4E9A-ABD2-E7989CC3A647}" dt="2025-03-30T08:37:50.354" v="373" actId="47"/>
        <pc:sldMkLst>
          <pc:docMk/>
          <pc:sldMk cId="2640847063" sldId="2232"/>
        </pc:sldMkLst>
      </pc:sldChg>
      <pc:sldChg chg="del">
        <pc:chgData name="Robert Pontius" userId="a44f9639-9fbb-4e05-802c-407466ea6190" providerId="ADAL" clId="{A6A8C544-764E-4E9A-ABD2-E7989CC3A647}" dt="2025-03-30T08:37:50.354" v="373" actId="47"/>
        <pc:sldMkLst>
          <pc:docMk/>
          <pc:sldMk cId="3238321855" sldId="2233"/>
        </pc:sldMkLst>
      </pc:sldChg>
      <pc:sldChg chg="del">
        <pc:chgData name="Robert Pontius" userId="a44f9639-9fbb-4e05-802c-407466ea6190" providerId="ADAL" clId="{A6A8C544-764E-4E9A-ABD2-E7989CC3A647}" dt="2025-03-30T08:36:59.126" v="372" actId="47"/>
        <pc:sldMkLst>
          <pc:docMk/>
          <pc:sldMk cId="2234624982" sldId="2234"/>
        </pc:sldMkLst>
      </pc:sldChg>
      <pc:sldChg chg="add del">
        <pc:chgData name="Robert Pontius" userId="a44f9639-9fbb-4e05-802c-407466ea6190" providerId="ADAL" clId="{A6A8C544-764E-4E9A-ABD2-E7989CC3A647}" dt="2025-03-30T09:14:36.886" v="987" actId="47"/>
        <pc:sldMkLst>
          <pc:docMk/>
          <pc:sldMk cId="1748475556" sldId="2247"/>
        </pc:sldMkLst>
      </pc:sldChg>
      <pc:sldChg chg="add del">
        <pc:chgData name="Robert Pontius" userId="a44f9639-9fbb-4e05-802c-407466ea6190" providerId="ADAL" clId="{A6A8C544-764E-4E9A-ABD2-E7989CC3A647}" dt="2025-03-30T09:14:36.886" v="987" actId="47"/>
        <pc:sldMkLst>
          <pc:docMk/>
          <pc:sldMk cId="1490191747" sldId="2248"/>
        </pc:sldMkLst>
      </pc:sldChg>
      <pc:sldChg chg="del">
        <pc:chgData name="Robert Pontius" userId="a44f9639-9fbb-4e05-802c-407466ea6190" providerId="ADAL" clId="{A6A8C544-764E-4E9A-ABD2-E7989CC3A647}" dt="2025-03-30T08:37:50.354" v="373" actId="47"/>
        <pc:sldMkLst>
          <pc:docMk/>
          <pc:sldMk cId="0" sldId="2292"/>
        </pc:sldMkLst>
      </pc:sldChg>
      <pc:sldChg chg="del">
        <pc:chgData name="Robert Pontius" userId="a44f9639-9fbb-4e05-802c-407466ea6190" providerId="ADAL" clId="{A6A8C544-764E-4E9A-ABD2-E7989CC3A647}" dt="2025-03-30T08:37:50.354" v="373" actId="47"/>
        <pc:sldMkLst>
          <pc:docMk/>
          <pc:sldMk cId="662480368" sldId="2293"/>
        </pc:sldMkLst>
      </pc:sldChg>
      <pc:sldChg chg="del">
        <pc:chgData name="Robert Pontius" userId="a44f9639-9fbb-4e05-802c-407466ea6190" providerId="ADAL" clId="{A6A8C544-764E-4E9A-ABD2-E7989CC3A647}" dt="2025-03-30T08:37:50.354" v="373" actId="47"/>
        <pc:sldMkLst>
          <pc:docMk/>
          <pc:sldMk cId="3688727295" sldId="2294"/>
        </pc:sldMkLst>
      </pc:sldChg>
      <pc:sldChg chg="del">
        <pc:chgData name="Robert Pontius" userId="a44f9639-9fbb-4e05-802c-407466ea6190" providerId="ADAL" clId="{A6A8C544-764E-4E9A-ABD2-E7989CC3A647}" dt="2025-03-30T08:37:50.354" v="373" actId="47"/>
        <pc:sldMkLst>
          <pc:docMk/>
          <pc:sldMk cId="2548750517" sldId="2295"/>
        </pc:sldMkLst>
      </pc:sldChg>
      <pc:sldChg chg="del">
        <pc:chgData name="Robert Pontius" userId="a44f9639-9fbb-4e05-802c-407466ea6190" providerId="ADAL" clId="{A6A8C544-764E-4E9A-ABD2-E7989CC3A647}" dt="2025-03-30T08:37:50.354" v="373" actId="47"/>
        <pc:sldMkLst>
          <pc:docMk/>
          <pc:sldMk cId="1678797649" sldId="2298"/>
        </pc:sldMkLst>
      </pc:sldChg>
      <pc:sldChg chg="del">
        <pc:chgData name="Robert Pontius" userId="a44f9639-9fbb-4e05-802c-407466ea6190" providerId="ADAL" clId="{A6A8C544-764E-4E9A-ABD2-E7989CC3A647}" dt="2025-03-30T08:37:50.354" v="373" actId="47"/>
        <pc:sldMkLst>
          <pc:docMk/>
          <pc:sldMk cId="4008448408" sldId="2301"/>
        </pc:sldMkLst>
      </pc:sldChg>
      <pc:sldChg chg="del">
        <pc:chgData name="Robert Pontius" userId="a44f9639-9fbb-4e05-802c-407466ea6190" providerId="ADAL" clId="{A6A8C544-764E-4E9A-ABD2-E7989CC3A647}" dt="2025-03-30T08:37:50.354" v="373" actId="47"/>
        <pc:sldMkLst>
          <pc:docMk/>
          <pc:sldMk cId="2555069740" sldId="2302"/>
        </pc:sldMkLst>
      </pc:sldChg>
      <pc:sldChg chg="del">
        <pc:chgData name="Robert Pontius" userId="a44f9639-9fbb-4e05-802c-407466ea6190" providerId="ADAL" clId="{A6A8C544-764E-4E9A-ABD2-E7989CC3A647}" dt="2025-03-30T08:36:59.126" v="372" actId="47"/>
        <pc:sldMkLst>
          <pc:docMk/>
          <pc:sldMk cId="72657218" sldId="2308"/>
        </pc:sldMkLst>
      </pc:sldChg>
      <pc:sldChg chg="del">
        <pc:chgData name="Robert Pontius" userId="a44f9639-9fbb-4e05-802c-407466ea6190" providerId="ADAL" clId="{A6A8C544-764E-4E9A-ABD2-E7989CC3A647}" dt="2025-03-30T08:36:59.126" v="372" actId="47"/>
        <pc:sldMkLst>
          <pc:docMk/>
          <pc:sldMk cId="3202036183" sldId="2309"/>
        </pc:sldMkLst>
      </pc:sldChg>
      <pc:sldChg chg="del">
        <pc:chgData name="Robert Pontius" userId="a44f9639-9fbb-4e05-802c-407466ea6190" providerId="ADAL" clId="{A6A8C544-764E-4E9A-ABD2-E7989CC3A647}" dt="2025-03-30T08:36:59.126" v="372" actId="47"/>
        <pc:sldMkLst>
          <pc:docMk/>
          <pc:sldMk cId="3119112399" sldId="2310"/>
        </pc:sldMkLst>
      </pc:sldChg>
      <pc:sldChg chg="del">
        <pc:chgData name="Robert Pontius" userId="a44f9639-9fbb-4e05-802c-407466ea6190" providerId="ADAL" clId="{A6A8C544-764E-4E9A-ABD2-E7989CC3A647}" dt="2025-03-30T08:36:59.126" v="372" actId="47"/>
        <pc:sldMkLst>
          <pc:docMk/>
          <pc:sldMk cId="3719878982" sldId="2311"/>
        </pc:sldMkLst>
      </pc:sldChg>
      <pc:sldChg chg="del">
        <pc:chgData name="Robert Pontius" userId="a44f9639-9fbb-4e05-802c-407466ea6190" providerId="ADAL" clId="{A6A8C544-764E-4E9A-ABD2-E7989CC3A647}" dt="2025-03-30T08:36:59.126" v="372" actId="47"/>
        <pc:sldMkLst>
          <pc:docMk/>
          <pc:sldMk cId="3222205603" sldId="2312"/>
        </pc:sldMkLst>
      </pc:sldChg>
      <pc:sldChg chg="del">
        <pc:chgData name="Robert Pontius" userId="a44f9639-9fbb-4e05-802c-407466ea6190" providerId="ADAL" clId="{A6A8C544-764E-4E9A-ABD2-E7989CC3A647}" dt="2025-03-30T08:36:59.126" v="372" actId="47"/>
        <pc:sldMkLst>
          <pc:docMk/>
          <pc:sldMk cId="2700592730" sldId="2313"/>
        </pc:sldMkLst>
      </pc:sldChg>
      <pc:sldChg chg="del">
        <pc:chgData name="Robert Pontius" userId="a44f9639-9fbb-4e05-802c-407466ea6190" providerId="ADAL" clId="{A6A8C544-764E-4E9A-ABD2-E7989CC3A647}" dt="2025-03-30T08:36:59.126" v="372" actId="47"/>
        <pc:sldMkLst>
          <pc:docMk/>
          <pc:sldMk cId="849710770" sldId="2314"/>
        </pc:sldMkLst>
      </pc:sldChg>
      <pc:sldChg chg="del">
        <pc:chgData name="Robert Pontius" userId="a44f9639-9fbb-4e05-802c-407466ea6190" providerId="ADAL" clId="{A6A8C544-764E-4E9A-ABD2-E7989CC3A647}" dt="2025-03-30T08:36:59.126" v="372" actId="47"/>
        <pc:sldMkLst>
          <pc:docMk/>
          <pc:sldMk cId="1037299466" sldId="2315"/>
        </pc:sldMkLst>
      </pc:sldChg>
      <pc:sldChg chg="del">
        <pc:chgData name="Robert Pontius" userId="a44f9639-9fbb-4e05-802c-407466ea6190" providerId="ADAL" clId="{A6A8C544-764E-4E9A-ABD2-E7989CC3A647}" dt="2025-03-30T08:36:59.126" v="372" actId="47"/>
        <pc:sldMkLst>
          <pc:docMk/>
          <pc:sldMk cId="142818272" sldId="2316"/>
        </pc:sldMkLst>
      </pc:sldChg>
      <pc:sldChg chg="del">
        <pc:chgData name="Robert Pontius" userId="a44f9639-9fbb-4e05-802c-407466ea6190" providerId="ADAL" clId="{A6A8C544-764E-4E9A-ABD2-E7989CC3A647}" dt="2025-03-30T08:36:59.126" v="372" actId="47"/>
        <pc:sldMkLst>
          <pc:docMk/>
          <pc:sldMk cId="2078976475" sldId="2317"/>
        </pc:sldMkLst>
      </pc:sldChg>
      <pc:sldChg chg="addSp modSp">
        <pc:chgData name="Robert Pontius" userId="a44f9639-9fbb-4e05-802c-407466ea6190" providerId="ADAL" clId="{A6A8C544-764E-4E9A-ABD2-E7989CC3A647}" dt="2025-03-30T09:55:10.207" v="2133"/>
        <pc:sldMkLst>
          <pc:docMk/>
          <pc:sldMk cId="2077346174" sldId="2320"/>
        </pc:sldMkLst>
        <pc:spChg chg="add mod">
          <ac:chgData name="Robert Pontius" userId="a44f9639-9fbb-4e05-802c-407466ea6190" providerId="ADAL" clId="{A6A8C544-764E-4E9A-ABD2-E7989CC3A647}" dt="2025-03-30T09:55:10.207" v="2133"/>
          <ac:spMkLst>
            <pc:docMk/>
            <pc:sldMk cId="2077346174" sldId="2320"/>
            <ac:spMk id="51" creationId="{806DC8C4-0857-479B-ACF9-E2E274ADCDFD}"/>
          </ac:spMkLst>
        </pc:spChg>
      </pc:sldChg>
      <pc:sldChg chg="del">
        <pc:chgData name="Robert Pontius" userId="a44f9639-9fbb-4e05-802c-407466ea6190" providerId="ADAL" clId="{A6A8C544-764E-4E9A-ABD2-E7989CC3A647}" dt="2025-03-30T08:37:50.354" v="373" actId="47"/>
        <pc:sldMkLst>
          <pc:docMk/>
          <pc:sldMk cId="540999514" sldId="2322"/>
        </pc:sldMkLst>
      </pc:sldChg>
      <pc:sldChg chg="del">
        <pc:chgData name="Robert Pontius" userId="a44f9639-9fbb-4e05-802c-407466ea6190" providerId="ADAL" clId="{A6A8C544-764E-4E9A-ABD2-E7989CC3A647}" dt="2025-03-30T08:37:50.354" v="373" actId="47"/>
        <pc:sldMkLst>
          <pc:docMk/>
          <pc:sldMk cId="303466508" sldId="2323"/>
        </pc:sldMkLst>
      </pc:sldChg>
      <pc:sldChg chg="del">
        <pc:chgData name="Robert Pontius" userId="a44f9639-9fbb-4e05-802c-407466ea6190" providerId="ADAL" clId="{A6A8C544-764E-4E9A-ABD2-E7989CC3A647}" dt="2025-03-30T08:37:50.354" v="373" actId="47"/>
        <pc:sldMkLst>
          <pc:docMk/>
          <pc:sldMk cId="938205241" sldId="2325"/>
        </pc:sldMkLst>
      </pc:sldChg>
      <pc:sldChg chg="del">
        <pc:chgData name="Robert Pontius" userId="a44f9639-9fbb-4e05-802c-407466ea6190" providerId="ADAL" clId="{A6A8C544-764E-4E9A-ABD2-E7989CC3A647}" dt="2025-03-30T08:36:59.126" v="372" actId="47"/>
        <pc:sldMkLst>
          <pc:docMk/>
          <pc:sldMk cId="2305718954" sldId="2326"/>
        </pc:sldMkLst>
      </pc:sldChg>
      <pc:sldChg chg="del">
        <pc:chgData name="Robert Pontius" userId="a44f9639-9fbb-4e05-802c-407466ea6190" providerId="ADAL" clId="{A6A8C544-764E-4E9A-ABD2-E7989CC3A647}" dt="2025-03-30T08:36:59.126" v="372" actId="47"/>
        <pc:sldMkLst>
          <pc:docMk/>
          <pc:sldMk cId="1210706638" sldId="2327"/>
        </pc:sldMkLst>
      </pc:sldChg>
      <pc:sldChg chg="del">
        <pc:chgData name="Robert Pontius" userId="a44f9639-9fbb-4e05-802c-407466ea6190" providerId="ADAL" clId="{A6A8C544-764E-4E9A-ABD2-E7989CC3A647}" dt="2025-03-30T08:37:50.354" v="373" actId="47"/>
        <pc:sldMkLst>
          <pc:docMk/>
          <pc:sldMk cId="4007758335" sldId="2328"/>
        </pc:sldMkLst>
      </pc:sldChg>
      <pc:sldChg chg="del">
        <pc:chgData name="Robert Pontius" userId="a44f9639-9fbb-4e05-802c-407466ea6190" providerId="ADAL" clId="{A6A8C544-764E-4E9A-ABD2-E7989CC3A647}" dt="2025-03-30T08:36:59.126" v="372" actId="47"/>
        <pc:sldMkLst>
          <pc:docMk/>
          <pc:sldMk cId="3543873140" sldId="2329"/>
        </pc:sldMkLst>
      </pc:sldChg>
      <pc:sldChg chg="del">
        <pc:chgData name="Robert Pontius" userId="a44f9639-9fbb-4e05-802c-407466ea6190" providerId="ADAL" clId="{A6A8C544-764E-4E9A-ABD2-E7989CC3A647}" dt="2025-03-30T08:37:50.354" v="373" actId="47"/>
        <pc:sldMkLst>
          <pc:docMk/>
          <pc:sldMk cId="2186792451" sldId="2330"/>
        </pc:sldMkLst>
      </pc:sldChg>
      <pc:sldChg chg="del">
        <pc:chgData name="Robert Pontius" userId="a44f9639-9fbb-4e05-802c-407466ea6190" providerId="ADAL" clId="{A6A8C544-764E-4E9A-ABD2-E7989CC3A647}" dt="2025-03-30T08:37:50.354" v="373" actId="47"/>
        <pc:sldMkLst>
          <pc:docMk/>
          <pc:sldMk cId="1413223998" sldId="2334"/>
        </pc:sldMkLst>
      </pc:sldChg>
      <pc:sldChg chg="del">
        <pc:chgData name="Robert Pontius" userId="a44f9639-9fbb-4e05-802c-407466ea6190" providerId="ADAL" clId="{A6A8C544-764E-4E9A-ABD2-E7989CC3A647}" dt="2025-03-30T08:37:50.354" v="373" actId="47"/>
        <pc:sldMkLst>
          <pc:docMk/>
          <pc:sldMk cId="1900105640" sldId="2335"/>
        </pc:sldMkLst>
      </pc:sldChg>
      <pc:sldChg chg="del">
        <pc:chgData name="Robert Pontius" userId="a44f9639-9fbb-4e05-802c-407466ea6190" providerId="ADAL" clId="{A6A8C544-764E-4E9A-ABD2-E7989CC3A647}" dt="2025-03-30T08:37:50.354" v="373" actId="47"/>
        <pc:sldMkLst>
          <pc:docMk/>
          <pc:sldMk cId="2566596969" sldId="2336"/>
        </pc:sldMkLst>
      </pc:sldChg>
      <pc:sldChg chg="del">
        <pc:chgData name="Robert Pontius" userId="a44f9639-9fbb-4e05-802c-407466ea6190" providerId="ADAL" clId="{A6A8C544-764E-4E9A-ABD2-E7989CC3A647}" dt="2025-03-30T08:37:50.354" v="373" actId="47"/>
        <pc:sldMkLst>
          <pc:docMk/>
          <pc:sldMk cId="1246826204" sldId="2337"/>
        </pc:sldMkLst>
      </pc:sldChg>
      <pc:sldChg chg="del">
        <pc:chgData name="Robert Pontius" userId="a44f9639-9fbb-4e05-802c-407466ea6190" providerId="ADAL" clId="{A6A8C544-764E-4E9A-ABD2-E7989CC3A647}" dt="2025-03-30T08:37:50.354" v="373" actId="47"/>
        <pc:sldMkLst>
          <pc:docMk/>
          <pc:sldMk cId="1080383452" sldId="2338"/>
        </pc:sldMkLst>
      </pc:sldChg>
      <pc:sldChg chg="del">
        <pc:chgData name="Robert Pontius" userId="a44f9639-9fbb-4e05-802c-407466ea6190" providerId="ADAL" clId="{A6A8C544-764E-4E9A-ABD2-E7989CC3A647}" dt="2025-03-30T08:37:50.354" v="373" actId="47"/>
        <pc:sldMkLst>
          <pc:docMk/>
          <pc:sldMk cId="535803622" sldId="2339"/>
        </pc:sldMkLst>
      </pc:sldChg>
      <pc:sldChg chg="del">
        <pc:chgData name="Robert Pontius" userId="a44f9639-9fbb-4e05-802c-407466ea6190" providerId="ADAL" clId="{A6A8C544-764E-4E9A-ABD2-E7989CC3A647}" dt="2025-03-30T08:37:50.354" v="373" actId="47"/>
        <pc:sldMkLst>
          <pc:docMk/>
          <pc:sldMk cId="2123166097" sldId="2340"/>
        </pc:sldMkLst>
      </pc:sldChg>
      <pc:sldChg chg="del">
        <pc:chgData name="Robert Pontius" userId="a44f9639-9fbb-4e05-802c-407466ea6190" providerId="ADAL" clId="{A6A8C544-764E-4E9A-ABD2-E7989CC3A647}" dt="2025-03-30T09:41:59.831" v="1597" actId="47"/>
        <pc:sldMkLst>
          <pc:docMk/>
          <pc:sldMk cId="3251201570" sldId="2344"/>
        </pc:sldMkLst>
      </pc:sldChg>
      <pc:sldChg chg="del">
        <pc:chgData name="Robert Pontius" userId="a44f9639-9fbb-4e05-802c-407466ea6190" providerId="ADAL" clId="{A6A8C544-764E-4E9A-ABD2-E7989CC3A647}" dt="2025-03-30T09:16:22.794" v="989" actId="47"/>
        <pc:sldMkLst>
          <pc:docMk/>
          <pc:sldMk cId="493451297" sldId="2345"/>
        </pc:sldMkLst>
      </pc:sldChg>
      <pc:sldChg chg="del">
        <pc:chgData name="Robert Pontius" userId="a44f9639-9fbb-4e05-802c-407466ea6190" providerId="ADAL" clId="{A6A8C544-764E-4E9A-ABD2-E7989CC3A647}" dt="2025-03-30T09:16:22.794" v="989" actId="47"/>
        <pc:sldMkLst>
          <pc:docMk/>
          <pc:sldMk cId="4001911718" sldId="2346"/>
        </pc:sldMkLst>
      </pc:sldChg>
      <pc:sldChg chg="del">
        <pc:chgData name="Robert Pontius" userId="a44f9639-9fbb-4e05-802c-407466ea6190" providerId="ADAL" clId="{A6A8C544-764E-4E9A-ABD2-E7989CC3A647}" dt="2025-03-30T09:41:59.831" v="1597" actId="47"/>
        <pc:sldMkLst>
          <pc:docMk/>
          <pc:sldMk cId="687908308" sldId="2347"/>
        </pc:sldMkLst>
      </pc:sldChg>
      <pc:sldChg chg="del">
        <pc:chgData name="Robert Pontius" userId="a44f9639-9fbb-4e05-802c-407466ea6190" providerId="ADAL" clId="{A6A8C544-764E-4E9A-ABD2-E7989CC3A647}" dt="2025-03-30T08:36:38.380" v="371" actId="47"/>
        <pc:sldMkLst>
          <pc:docMk/>
          <pc:sldMk cId="3181573039" sldId="2348"/>
        </pc:sldMkLst>
      </pc:sldChg>
      <pc:sldChg chg="del">
        <pc:chgData name="Robert Pontius" userId="a44f9639-9fbb-4e05-802c-407466ea6190" providerId="ADAL" clId="{A6A8C544-764E-4E9A-ABD2-E7989CC3A647}" dt="2025-03-30T08:37:50.354" v="373" actId="47"/>
        <pc:sldMkLst>
          <pc:docMk/>
          <pc:sldMk cId="3588011029" sldId="2351"/>
        </pc:sldMkLst>
      </pc:sldChg>
      <pc:sldChg chg="del">
        <pc:chgData name="Robert Pontius" userId="a44f9639-9fbb-4e05-802c-407466ea6190" providerId="ADAL" clId="{A6A8C544-764E-4E9A-ABD2-E7989CC3A647}" dt="2025-03-30T08:37:50.354" v="373" actId="47"/>
        <pc:sldMkLst>
          <pc:docMk/>
          <pc:sldMk cId="2963967960" sldId="2352"/>
        </pc:sldMkLst>
      </pc:sldChg>
      <pc:sldChg chg="del">
        <pc:chgData name="Robert Pontius" userId="a44f9639-9fbb-4e05-802c-407466ea6190" providerId="ADAL" clId="{A6A8C544-764E-4E9A-ABD2-E7989CC3A647}" dt="2025-03-30T09:41:59.831" v="1597" actId="47"/>
        <pc:sldMkLst>
          <pc:docMk/>
          <pc:sldMk cId="1811023557" sldId="2353"/>
        </pc:sldMkLst>
      </pc:sldChg>
      <pc:sldChg chg="del">
        <pc:chgData name="Robert Pontius" userId="a44f9639-9fbb-4e05-802c-407466ea6190" providerId="ADAL" clId="{A6A8C544-764E-4E9A-ABD2-E7989CC3A647}" dt="2025-03-30T09:41:59.831" v="1597" actId="47"/>
        <pc:sldMkLst>
          <pc:docMk/>
          <pc:sldMk cId="627251842" sldId="2354"/>
        </pc:sldMkLst>
      </pc:sldChg>
      <pc:sldChg chg="del">
        <pc:chgData name="Robert Pontius" userId="a44f9639-9fbb-4e05-802c-407466ea6190" providerId="ADAL" clId="{A6A8C544-764E-4E9A-ABD2-E7989CC3A647}" dt="2025-03-30T08:38:21.687" v="376" actId="47"/>
        <pc:sldMkLst>
          <pc:docMk/>
          <pc:sldMk cId="65997925" sldId="2355"/>
        </pc:sldMkLst>
      </pc:sldChg>
      <pc:sldChg chg="del">
        <pc:chgData name="Robert Pontius" userId="a44f9639-9fbb-4e05-802c-407466ea6190" providerId="ADAL" clId="{A6A8C544-764E-4E9A-ABD2-E7989CC3A647}" dt="2025-03-30T08:38:21.687" v="376" actId="47"/>
        <pc:sldMkLst>
          <pc:docMk/>
          <pc:sldMk cId="1776583004" sldId="2356"/>
        </pc:sldMkLst>
      </pc:sldChg>
      <pc:sldChg chg="del">
        <pc:chgData name="Robert Pontius" userId="a44f9639-9fbb-4e05-802c-407466ea6190" providerId="ADAL" clId="{A6A8C544-764E-4E9A-ABD2-E7989CC3A647}" dt="2025-03-30T08:38:21.687" v="376" actId="47"/>
        <pc:sldMkLst>
          <pc:docMk/>
          <pc:sldMk cId="2291572677" sldId="2357"/>
        </pc:sldMkLst>
      </pc:sldChg>
      <pc:sldChg chg="del">
        <pc:chgData name="Robert Pontius" userId="a44f9639-9fbb-4e05-802c-407466ea6190" providerId="ADAL" clId="{A6A8C544-764E-4E9A-ABD2-E7989CC3A647}" dt="2025-03-30T08:38:43.687" v="377" actId="47"/>
        <pc:sldMkLst>
          <pc:docMk/>
          <pc:sldMk cId="3312026280" sldId="2358"/>
        </pc:sldMkLst>
      </pc:sldChg>
      <pc:sldChg chg="del">
        <pc:chgData name="Robert Pontius" userId="a44f9639-9fbb-4e05-802c-407466ea6190" providerId="ADAL" clId="{A6A8C544-764E-4E9A-ABD2-E7989CC3A647}" dt="2025-03-30T08:38:21.687" v="376" actId="47"/>
        <pc:sldMkLst>
          <pc:docMk/>
          <pc:sldMk cId="3425647920" sldId="2359"/>
        </pc:sldMkLst>
      </pc:sldChg>
      <pc:sldChg chg="del">
        <pc:chgData name="Robert Pontius" userId="a44f9639-9fbb-4e05-802c-407466ea6190" providerId="ADAL" clId="{A6A8C544-764E-4E9A-ABD2-E7989CC3A647}" dt="2025-03-30T08:38:21.687" v="376" actId="47"/>
        <pc:sldMkLst>
          <pc:docMk/>
          <pc:sldMk cId="2984972005" sldId="2360"/>
        </pc:sldMkLst>
      </pc:sldChg>
      <pc:sldChg chg="addSp modSp">
        <pc:chgData name="Robert Pontius" userId="a44f9639-9fbb-4e05-802c-407466ea6190" providerId="ADAL" clId="{A6A8C544-764E-4E9A-ABD2-E7989CC3A647}" dt="2025-03-30T09:54:59.198" v="2130"/>
        <pc:sldMkLst>
          <pc:docMk/>
          <pc:sldMk cId="3073090607" sldId="2362"/>
        </pc:sldMkLst>
        <pc:spChg chg="add mod">
          <ac:chgData name="Robert Pontius" userId="a44f9639-9fbb-4e05-802c-407466ea6190" providerId="ADAL" clId="{A6A8C544-764E-4E9A-ABD2-E7989CC3A647}" dt="2025-03-30T09:54:59.198" v="2130"/>
          <ac:spMkLst>
            <pc:docMk/>
            <pc:sldMk cId="3073090607" sldId="2362"/>
            <ac:spMk id="6" creationId="{A6D0BFAF-B3D9-4063-AB0F-323BCB116844}"/>
          </ac:spMkLst>
        </pc:spChg>
      </pc:sldChg>
      <pc:sldChg chg="add del">
        <pc:chgData name="Robert Pontius" userId="a44f9639-9fbb-4e05-802c-407466ea6190" providerId="ADAL" clId="{A6A8C544-764E-4E9A-ABD2-E7989CC3A647}" dt="2025-03-30T09:10:16.909" v="980" actId="47"/>
        <pc:sldMkLst>
          <pc:docMk/>
          <pc:sldMk cId="1287357959" sldId="2363"/>
        </pc:sldMkLst>
      </pc:sldChg>
      <pc:sldChg chg="del">
        <pc:chgData name="Robert Pontius" userId="a44f9639-9fbb-4e05-802c-407466ea6190" providerId="ADAL" clId="{A6A8C544-764E-4E9A-ABD2-E7989CC3A647}" dt="2025-03-30T08:35:36.036" v="367" actId="2696"/>
        <pc:sldMkLst>
          <pc:docMk/>
          <pc:sldMk cId="2079737765" sldId="2363"/>
        </pc:sldMkLst>
      </pc:sldChg>
      <pc:sldChg chg="del">
        <pc:chgData name="Robert Pontius" userId="a44f9639-9fbb-4e05-802c-407466ea6190" providerId="ADAL" clId="{A6A8C544-764E-4E9A-ABD2-E7989CC3A647}" dt="2025-03-30T09:16:22.794" v="989" actId="47"/>
        <pc:sldMkLst>
          <pc:docMk/>
          <pc:sldMk cId="2565010267" sldId="2364"/>
        </pc:sldMkLst>
      </pc:sldChg>
      <pc:sldChg chg="del">
        <pc:chgData name="Robert Pontius" userId="a44f9639-9fbb-4e05-802c-407466ea6190" providerId="ADAL" clId="{A6A8C544-764E-4E9A-ABD2-E7989CC3A647}" dt="2025-03-30T09:16:22.794" v="989" actId="47"/>
        <pc:sldMkLst>
          <pc:docMk/>
          <pc:sldMk cId="1511410413" sldId="2365"/>
        </pc:sldMkLst>
      </pc:sldChg>
      <pc:sldChg chg="del">
        <pc:chgData name="Robert Pontius" userId="a44f9639-9fbb-4e05-802c-407466ea6190" providerId="ADAL" clId="{A6A8C544-764E-4E9A-ABD2-E7989CC3A647}" dt="2025-03-30T09:16:22.794" v="989" actId="47"/>
        <pc:sldMkLst>
          <pc:docMk/>
          <pc:sldMk cId="533349282" sldId="2366"/>
        </pc:sldMkLst>
      </pc:sldChg>
      <pc:sldChg chg="del">
        <pc:chgData name="Robert Pontius" userId="a44f9639-9fbb-4e05-802c-407466ea6190" providerId="ADAL" clId="{A6A8C544-764E-4E9A-ABD2-E7989CC3A647}" dt="2025-03-30T09:16:22.794" v="989" actId="47"/>
        <pc:sldMkLst>
          <pc:docMk/>
          <pc:sldMk cId="2368008816" sldId="2367"/>
        </pc:sldMkLst>
      </pc:sldChg>
      <pc:sldChg chg="del">
        <pc:chgData name="Robert Pontius" userId="a44f9639-9fbb-4e05-802c-407466ea6190" providerId="ADAL" clId="{A6A8C544-764E-4E9A-ABD2-E7989CC3A647}" dt="2025-03-30T09:16:22.794" v="989" actId="47"/>
        <pc:sldMkLst>
          <pc:docMk/>
          <pc:sldMk cId="2105414209" sldId="2368"/>
        </pc:sldMkLst>
      </pc:sldChg>
      <pc:sldChg chg="del">
        <pc:chgData name="Robert Pontius" userId="a44f9639-9fbb-4e05-802c-407466ea6190" providerId="ADAL" clId="{A6A8C544-764E-4E9A-ABD2-E7989CC3A647}" dt="2025-03-30T09:16:22.794" v="989" actId="47"/>
        <pc:sldMkLst>
          <pc:docMk/>
          <pc:sldMk cId="947332965" sldId="2369"/>
        </pc:sldMkLst>
      </pc:sldChg>
      <pc:sldChg chg="del">
        <pc:chgData name="Robert Pontius" userId="a44f9639-9fbb-4e05-802c-407466ea6190" providerId="ADAL" clId="{A6A8C544-764E-4E9A-ABD2-E7989CC3A647}" dt="2025-03-30T08:38:21.687" v="376" actId="47"/>
        <pc:sldMkLst>
          <pc:docMk/>
          <pc:sldMk cId="576855652" sldId="2370"/>
        </pc:sldMkLst>
      </pc:sldChg>
      <pc:sldChg chg="del">
        <pc:chgData name="Robert Pontius" userId="a44f9639-9fbb-4e05-802c-407466ea6190" providerId="ADAL" clId="{A6A8C544-764E-4E9A-ABD2-E7989CC3A647}" dt="2025-03-30T09:16:22.794" v="989" actId="47"/>
        <pc:sldMkLst>
          <pc:docMk/>
          <pc:sldMk cId="513603485" sldId="2371"/>
        </pc:sldMkLst>
      </pc:sldChg>
      <pc:sldChg chg="del">
        <pc:chgData name="Robert Pontius" userId="a44f9639-9fbb-4e05-802c-407466ea6190" providerId="ADAL" clId="{A6A8C544-764E-4E9A-ABD2-E7989CC3A647}" dt="2025-03-30T08:38:21.687" v="376" actId="47"/>
        <pc:sldMkLst>
          <pc:docMk/>
          <pc:sldMk cId="3575572467" sldId="2372"/>
        </pc:sldMkLst>
      </pc:sldChg>
      <pc:sldChg chg="del">
        <pc:chgData name="Robert Pontius" userId="a44f9639-9fbb-4e05-802c-407466ea6190" providerId="ADAL" clId="{A6A8C544-764E-4E9A-ABD2-E7989CC3A647}" dt="2025-03-30T08:38:21.687" v="376" actId="47"/>
        <pc:sldMkLst>
          <pc:docMk/>
          <pc:sldMk cId="2213310376" sldId="2373"/>
        </pc:sldMkLst>
      </pc:sldChg>
      <pc:sldChg chg="del">
        <pc:chgData name="Robert Pontius" userId="a44f9639-9fbb-4e05-802c-407466ea6190" providerId="ADAL" clId="{A6A8C544-764E-4E9A-ABD2-E7989CC3A647}" dt="2025-03-30T08:38:21.687" v="376" actId="47"/>
        <pc:sldMkLst>
          <pc:docMk/>
          <pc:sldMk cId="4098340412" sldId="2374"/>
        </pc:sldMkLst>
      </pc:sldChg>
      <pc:sldChg chg="del">
        <pc:chgData name="Robert Pontius" userId="a44f9639-9fbb-4e05-802c-407466ea6190" providerId="ADAL" clId="{A6A8C544-764E-4E9A-ABD2-E7989CC3A647}" dt="2025-03-30T08:38:21.687" v="376" actId="47"/>
        <pc:sldMkLst>
          <pc:docMk/>
          <pc:sldMk cId="1739184088" sldId="2376"/>
        </pc:sldMkLst>
      </pc:sldChg>
      <pc:sldChg chg="del">
        <pc:chgData name="Robert Pontius" userId="a44f9639-9fbb-4e05-802c-407466ea6190" providerId="ADAL" clId="{A6A8C544-764E-4E9A-ABD2-E7989CC3A647}" dt="2025-03-30T08:38:21.687" v="376" actId="47"/>
        <pc:sldMkLst>
          <pc:docMk/>
          <pc:sldMk cId="1451991023" sldId="2377"/>
        </pc:sldMkLst>
      </pc:sldChg>
      <pc:sldChg chg="addSp modSp add del">
        <pc:chgData name="Robert Pontius" userId="a44f9639-9fbb-4e05-802c-407466ea6190" providerId="ADAL" clId="{A6A8C544-764E-4E9A-ABD2-E7989CC3A647}" dt="2025-03-30T09:10:53.714" v="984" actId="47"/>
        <pc:sldMkLst>
          <pc:docMk/>
          <pc:sldMk cId="3529147904" sldId="2378"/>
        </pc:sldMkLst>
        <pc:spChg chg="add mod">
          <ac:chgData name="Robert Pontius" userId="a44f9639-9fbb-4e05-802c-407466ea6190" providerId="ADAL" clId="{A6A8C544-764E-4E9A-ABD2-E7989CC3A647}" dt="2025-03-30T09:10:47.534" v="983"/>
          <ac:spMkLst>
            <pc:docMk/>
            <pc:sldMk cId="3529147904" sldId="2378"/>
            <ac:spMk id="6" creationId="{D2753C46-898A-47DA-9969-E4AE403C00E8}"/>
          </ac:spMkLst>
        </pc:spChg>
      </pc:sldChg>
      <pc:sldChg chg="del">
        <pc:chgData name="Robert Pontius" userId="a44f9639-9fbb-4e05-802c-407466ea6190" providerId="ADAL" clId="{A6A8C544-764E-4E9A-ABD2-E7989CC3A647}" dt="2025-03-30T08:38:43.687" v="377" actId="47"/>
        <pc:sldMkLst>
          <pc:docMk/>
          <pc:sldMk cId="2874323183" sldId="2379"/>
        </pc:sldMkLst>
      </pc:sldChg>
      <pc:sldChg chg="del">
        <pc:chgData name="Robert Pontius" userId="a44f9639-9fbb-4e05-802c-407466ea6190" providerId="ADAL" clId="{A6A8C544-764E-4E9A-ABD2-E7989CC3A647}" dt="2025-03-30T08:36:29.513" v="370" actId="47"/>
        <pc:sldMkLst>
          <pc:docMk/>
          <pc:sldMk cId="2072794570" sldId="2380"/>
        </pc:sldMkLst>
      </pc:sldChg>
      <pc:sldChg chg="del">
        <pc:chgData name="Robert Pontius" userId="a44f9639-9fbb-4e05-802c-407466ea6190" providerId="ADAL" clId="{A6A8C544-764E-4E9A-ABD2-E7989CC3A647}" dt="2025-03-30T08:38:02.087" v="375" actId="47"/>
        <pc:sldMkLst>
          <pc:docMk/>
          <pc:sldMk cId="974860745" sldId="2381"/>
        </pc:sldMkLst>
      </pc:sldChg>
      <pc:sldChg chg="del">
        <pc:chgData name="Robert Pontius" userId="a44f9639-9fbb-4e05-802c-407466ea6190" providerId="ADAL" clId="{A6A8C544-764E-4E9A-ABD2-E7989CC3A647}" dt="2025-03-30T08:37:57.290" v="374" actId="47"/>
        <pc:sldMkLst>
          <pc:docMk/>
          <pc:sldMk cId="2039507561" sldId="2382"/>
        </pc:sldMkLst>
      </pc:sldChg>
      <pc:sldChg chg="addSp modSp new mod ord">
        <pc:chgData name="Robert Pontius" userId="a44f9639-9fbb-4e05-802c-407466ea6190" providerId="ADAL" clId="{A6A8C544-764E-4E9A-ABD2-E7989CC3A647}" dt="2025-03-30T09:02:12.692" v="645" actId="1038"/>
        <pc:sldMkLst>
          <pc:docMk/>
          <pc:sldMk cId="3396829215" sldId="2383"/>
        </pc:sldMkLst>
        <pc:spChg chg="mod">
          <ac:chgData name="Robert Pontius" userId="a44f9639-9fbb-4e05-802c-407466ea6190" providerId="ADAL" clId="{A6A8C544-764E-4E9A-ABD2-E7989CC3A647}" dt="2025-03-30T08:17:04.245" v="35" actId="255"/>
          <ac:spMkLst>
            <pc:docMk/>
            <pc:sldMk cId="3396829215" sldId="2383"/>
            <ac:spMk id="2" creationId="{4DA47162-FD72-43DA-AF5E-78F2C39BBE2D}"/>
          </ac:spMkLst>
        </pc:spChg>
        <pc:spChg chg="mod">
          <ac:chgData name="Robert Pontius" userId="a44f9639-9fbb-4e05-802c-407466ea6190" providerId="ADAL" clId="{A6A8C544-764E-4E9A-ABD2-E7989CC3A647}" dt="2025-03-30T08:28:21.638" v="223" actId="20577"/>
          <ac:spMkLst>
            <pc:docMk/>
            <pc:sldMk cId="3396829215" sldId="2383"/>
            <ac:spMk id="3" creationId="{D79072A8-7AEF-4F04-9B6F-4D0DE92B8E26}"/>
          </ac:spMkLst>
        </pc:spChg>
        <pc:picChg chg="add mod">
          <ac:chgData name="Robert Pontius" userId="a44f9639-9fbb-4e05-802c-407466ea6190" providerId="ADAL" clId="{A6A8C544-764E-4E9A-ABD2-E7989CC3A647}" dt="2025-03-30T09:02:12.692" v="645" actId="1038"/>
          <ac:picMkLst>
            <pc:docMk/>
            <pc:sldMk cId="3396829215" sldId="2383"/>
            <ac:picMk id="6" creationId="{A7F493BD-8BC4-483E-964C-C85CE9CA037A}"/>
          </ac:picMkLst>
        </pc:picChg>
      </pc:sldChg>
      <pc:sldChg chg="add">
        <pc:chgData name="Robert Pontius" userId="a44f9639-9fbb-4e05-802c-407466ea6190" providerId="ADAL" clId="{A6A8C544-764E-4E9A-ABD2-E7989CC3A647}" dt="2025-03-30T09:17:12.505" v="993"/>
        <pc:sldMkLst>
          <pc:docMk/>
          <pc:sldMk cId="951453420" sldId="2384"/>
        </pc:sldMkLst>
      </pc:sldChg>
      <pc:sldChg chg="addSp delSp modSp new del mod">
        <pc:chgData name="Robert Pontius" userId="a44f9639-9fbb-4e05-802c-407466ea6190" providerId="ADAL" clId="{A6A8C544-764E-4E9A-ABD2-E7989CC3A647}" dt="2025-03-30T09:16:55.763" v="992" actId="2696"/>
        <pc:sldMkLst>
          <pc:docMk/>
          <pc:sldMk cId="1011695998" sldId="2384"/>
        </pc:sldMkLst>
        <pc:spChg chg="mod">
          <ac:chgData name="Robert Pontius" userId="a44f9639-9fbb-4e05-802c-407466ea6190" providerId="ADAL" clId="{A6A8C544-764E-4E9A-ABD2-E7989CC3A647}" dt="2025-03-30T08:47:46.103" v="450" actId="122"/>
          <ac:spMkLst>
            <pc:docMk/>
            <pc:sldMk cId="1011695998" sldId="2384"/>
            <ac:spMk id="2" creationId="{ECC85FDB-BCC8-4CF9-AD60-6563087387C6}"/>
          </ac:spMkLst>
        </pc:spChg>
        <pc:spChg chg="del mod">
          <ac:chgData name="Robert Pontius" userId="a44f9639-9fbb-4e05-802c-407466ea6190" providerId="ADAL" clId="{A6A8C544-764E-4E9A-ABD2-E7989CC3A647}" dt="2025-03-30T08:45:20.467" v="406"/>
          <ac:spMkLst>
            <pc:docMk/>
            <pc:sldMk cId="1011695998" sldId="2384"/>
            <ac:spMk id="3" creationId="{F83DE01A-47DD-4C21-9C30-0F4A537D3411}"/>
          </ac:spMkLst>
        </pc:spChg>
        <pc:spChg chg="add mod">
          <ac:chgData name="Robert Pontius" userId="a44f9639-9fbb-4e05-802c-407466ea6190" providerId="ADAL" clId="{A6A8C544-764E-4E9A-ABD2-E7989CC3A647}" dt="2025-03-30T08:57:56.519" v="561" actId="20578"/>
          <ac:spMkLst>
            <pc:docMk/>
            <pc:sldMk cId="1011695998" sldId="2384"/>
            <ac:spMk id="5" creationId="{9C350643-845F-4B5C-91F0-B8010F40CDA3}"/>
          </ac:spMkLst>
        </pc:spChg>
      </pc:sldChg>
      <pc:sldChg chg="add del">
        <pc:chgData name="Robert Pontius" userId="a44f9639-9fbb-4e05-802c-407466ea6190" providerId="ADAL" clId="{A6A8C544-764E-4E9A-ABD2-E7989CC3A647}" dt="2025-03-30T09:14:36.886" v="987" actId="47"/>
        <pc:sldMkLst>
          <pc:docMk/>
          <pc:sldMk cId="1500509973" sldId="2440"/>
        </pc:sldMkLst>
      </pc:sldChg>
      <pc:sldChg chg="addSp modSp add mod ord">
        <pc:chgData name="Robert Pontius" userId="a44f9639-9fbb-4e05-802c-407466ea6190" providerId="ADAL" clId="{A6A8C544-764E-4E9A-ABD2-E7989CC3A647}" dt="2025-03-30T09:18:46.057" v="1010" actId="14100"/>
        <pc:sldMkLst>
          <pc:docMk/>
          <pc:sldMk cId="379409416" sldId="2455"/>
        </pc:sldMkLst>
        <pc:spChg chg="mod">
          <ac:chgData name="Robert Pontius" userId="a44f9639-9fbb-4e05-802c-407466ea6190" providerId="ADAL" clId="{A6A8C544-764E-4E9A-ABD2-E7989CC3A647}" dt="2025-03-30T09:03:07.220" v="699" actId="14100"/>
          <ac:spMkLst>
            <pc:docMk/>
            <pc:sldMk cId="379409416" sldId="2455"/>
            <ac:spMk id="2" creationId="{DBA46C51-EE01-406C-8C7C-A28DE87ACE08}"/>
          </ac:spMkLst>
        </pc:spChg>
        <pc:spChg chg="mod">
          <ac:chgData name="Robert Pontius" userId="a44f9639-9fbb-4e05-802c-407466ea6190" providerId="ADAL" clId="{A6A8C544-764E-4E9A-ABD2-E7989CC3A647}" dt="2025-03-30T09:18:31.872" v="995" actId="255"/>
          <ac:spMkLst>
            <pc:docMk/>
            <pc:sldMk cId="379409416" sldId="2455"/>
            <ac:spMk id="4" creationId="{ACED5066-E81D-428A-9036-FE4DFD9B243F}"/>
          </ac:spMkLst>
        </pc:spChg>
        <pc:spChg chg="add mod">
          <ac:chgData name="Robert Pontius" userId="a44f9639-9fbb-4e05-802c-407466ea6190" providerId="ADAL" clId="{A6A8C544-764E-4E9A-ABD2-E7989CC3A647}" dt="2025-03-30T09:18:41.406" v="1009" actId="1035"/>
          <ac:spMkLst>
            <pc:docMk/>
            <pc:sldMk cId="379409416" sldId="2455"/>
            <ac:spMk id="5" creationId="{1FB79453-B474-47D0-B738-8BC767A950DC}"/>
          </ac:spMkLst>
        </pc:spChg>
        <pc:picChg chg="add mod">
          <ac:chgData name="Robert Pontius" userId="a44f9639-9fbb-4e05-802c-407466ea6190" providerId="ADAL" clId="{A6A8C544-764E-4E9A-ABD2-E7989CC3A647}" dt="2025-03-30T09:18:46.057" v="1010" actId="14100"/>
          <ac:picMkLst>
            <pc:docMk/>
            <pc:sldMk cId="379409416" sldId="2455"/>
            <ac:picMk id="6" creationId="{37F9969C-1A1B-41F4-94F5-A5EB97B37FDD}"/>
          </ac:picMkLst>
        </pc:picChg>
      </pc:sldChg>
      <pc:sldChg chg="modSp add mod ord">
        <pc:chgData name="Robert Pontius" userId="a44f9639-9fbb-4e05-802c-407466ea6190" providerId="ADAL" clId="{A6A8C544-764E-4E9A-ABD2-E7989CC3A647}" dt="2025-03-30T09:43:26.270" v="1647" actId="6549"/>
        <pc:sldMkLst>
          <pc:docMk/>
          <pc:sldMk cId="437599680" sldId="2604"/>
        </pc:sldMkLst>
        <pc:spChg chg="mod">
          <ac:chgData name="Robert Pontius" userId="a44f9639-9fbb-4e05-802c-407466ea6190" providerId="ADAL" clId="{A6A8C544-764E-4E9A-ABD2-E7989CC3A647}" dt="2025-03-30T09:43:26.270" v="1647" actId="6549"/>
          <ac:spMkLst>
            <pc:docMk/>
            <pc:sldMk cId="437599680" sldId="2604"/>
            <ac:spMk id="2" creationId="{00000000-0000-0000-0000-000000000000}"/>
          </ac:spMkLst>
        </pc:spChg>
      </pc:sldChg>
      <pc:sldChg chg="addSp modSp add">
        <pc:chgData name="Robert Pontius" userId="a44f9639-9fbb-4e05-802c-407466ea6190" providerId="ADAL" clId="{A6A8C544-764E-4E9A-ABD2-E7989CC3A647}" dt="2025-03-30T09:54:47.913" v="2128"/>
        <pc:sldMkLst>
          <pc:docMk/>
          <pc:sldMk cId="182365512" sldId="2605"/>
        </pc:sldMkLst>
        <pc:spChg chg="add mod">
          <ac:chgData name="Robert Pontius" userId="a44f9639-9fbb-4e05-802c-407466ea6190" providerId="ADAL" clId="{A6A8C544-764E-4E9A-ABD2-E7989CC3A647}" dt="2025-03-30T09:54:47.913" v="2128"/>
          <ac:spMkLst>
            <pc:docMk/>
            <pc:sldMk cId="182365512" sldId="2605"/>
            <ac:spMk id="6" creationId="{17AF55C4-CEB3-4A25-A2FA-03683731256F}"/>
          </ac:spMkLst>
        </pc:spChg>
      </pc:sldChg>
      <pc:sldChg chg="addSp delSp modSp add del mod">
        <pc:chgData name="Robert Pontius" userId="a44f9639-9fbb-4e05-802c-407466ea6190" providerId="ADAL" clId="{A6A8C544-764E-4E9A-ABD2-E7989CC3A647}" dt="2025-03-30T09:16:55.763" v="992" actId="2696"/>
        <pc:sldMkLst>
          <pc:docMk/>
          <pc:sldMk cId="820391340" sldId="2605"/>
        </pc:sldMkLst>
        <pc:spChg chg="mod">
          <ac:chgData name="Robert Pontius" userId="a44f9639-9fbb-4e05-802c-407466ea6190" providerId="ADAL" clId="{A6A8C544-764E-4E9A-ABD2-E7989CC3A647}" dt="2025-03-30T08:55:19.361" v="528" actId="14100"/>
          <ac:spMkLst>
            <pc:docMk/>
            <pc:sldMk cId="820391340" sldId="2605"/>
            <ac:spMk id="2" creationId="{DBA46C51-EE01-406C-8C7C-A28DE87ACE08}"/>
          </ac:spMkLst>
        </pc:spChg>
        <pc:spChg chg="del mod">
          <ac:chgData name="Robert Pontius" userId="a44f9639-9fbb-4e05-802c-407466ea6190" providerId="ADAL" clId="{A6A8C544-764E-4E9A-ABD2-E7989CC3A647}" dt="2025-03-30T08:54:12.707" v="517" actId="478"/>
          <ac:spMkLst>
            <pc:docMk/>
            <pc:sldMk cId="820391340" sldId="2605"/>
            <ac:spMk id="4" creationId="{ACED5066-E81D-428A-9036-FE4DFD9B243F}"/>
          </ac:spMkLst>
        </pc:spChg>
        <pc:picChg chg="add mod modCrop">
          <ac:chgData name="Robert Pontius" userId="a44f9639-9fbb-4e05-802c-407466ea6190" providerId="ADAL" clId="{A6A8C544-764E-4E9A-ABD2-E7989CC3A647}" dt="2025-03-30T08:57:11.700" v="560" actId="1035"/>
          <ac:picMkLst>
            <pc:docMk/>
            <pc:sldMk cId="820391340" sldId="2605"/>
            <ac:picMk id="5" creationId="{3967E018-471C-4565-B405-56F7220E7228}"/>
          </ac:picMkLst>
        </pc:picChg>
        <pc:picChg chg="add mod modCrop">
          <ac:chgData name="Robert Pontius" userId="a44f9639-9fbb-4e05-802c-407466ea6190" providerId="ADAL" clId="{A6A8C544-764E-4E9A-ABD2-E7989CC3A647}" dt="2025-03-30T08:57:11.700" v="560" actId="1035"/>
          <ac:picMkLst>
            <pc:docMk/>
            <pc:sldMk cId="820391340" sldId="2605"/>
            <ac:picMk id="7" creationId="{1F1834EC-3DA9-4A20-BCCA-DBCC6266C965}"/>
          </ac:picMkLst>
        </pc:picChg>
      </pc:sldChg>
      <pc:sldChg chg="add del">
        <pc:chgData name="Robert Pontius" userId="a44f9639-9fbb-4e05-802c-407466ea6190" providerId="ADAL" clId="{A6A8C544-764E-4E9A-ABD2-E7989CC3A647}" dt="2025-03-30T09:14:36.886" v="987" actId="47"/>
        <pc:sldMkLst>
          <pc:docMk/>
          <pc:sldMk cId="461117492" sldId="2606"/>
        </pc:sldMkLst>
      </pc:sldChg>
      <pc:sldChg chg="add del">
        <pc:chgData name="Robert Pontius" userId="a44f9639-9fbb-4e05-802c-407466ea6190" providerId="ADAL" clId="{A6A8C544-764E-4E9A-ABD2-E7989CC3A647}" dt="2025-03-30T09:14:36.886" v="987" actId="47"/>
        <pc:sldMkLst>
          <pc:docMk/>
          <pc:sldMk cId="2847649697" sldId="2607"/>
        </pc:sldMkLst>
      </pc:sldChg>
      <pc:sldChg chg="add del">
        <pc:chgData name="Robert Pontius" userId="a44f9639-9fbb-4e05-802c-407466ea6190" providerId="ADAL" clId="{A6A8C544-764E-4E9A-ABD2-E7989CC3A647}" dt="2025-03-30T09:14:36.886" v="987" actId="47"/>
        <pc:sldMkLst>
          <pc:docMk/>
          <pc:sldMk cId="642384470" sldId="2608"/>
        </pc:sldMkLst>
      </pc:sldChg>
      <pc:sldChg chg="add del">
        <pc:chgData name="Robert Pontius" userId="a44f9639-9fbb-4e05-802c-407466ea6190" providerId="ADAL" clId="{A6A8C544-764E-4E9A-ABD2-E7989CC3A647}" dt="2025-03-30T09:14:36.886" v="987" actId="47"/>
        <pc:sldMkLst>
          <pc:docMk/>
          <pc:sldMk cId="768755339" sldId="2609"/>
        </pc:sldMkLst>
      </pc:sldChg>
      <pc:sldChg chg="add del">
        <pc:chgData name="Robert Pontius" userId="a44f9639-9fbb-4e05-802c-407466ea6190" providerId="ADAL" clId="{A6A8C544-764E-4E9A-ABD2-E7989CC3A647}" dt="2025-03-30T09:14:36.886" v="987" actId="47"/>
        <pc:sldMkLst>
          <pc:docMk/>
          <pc:sldMk cId="3948637051" sldId="2610"/>
        </pc:sldMkLst>
      </pc:sldChg>
      <pc:sldChg chg="add del">
        <pc:chgData name="Robert Pontius" userId="a44f9639-9fbb-4e05-802c-407466ea6190" providerId="ADAL" clId="{A6A8C544-764E-4E9A-ABD2-E7989CC3A647}" dt="2025-03-30T09:14:36.886" v="987" actId="47"/>
        <pc:sldMkLst>
          <pc:docMk/>
          <pc:sldMk cId="1612421112" sldId="2611"/>
        </pc:sldMkLst>
      </pc:sldChg>
      <pc:sldChg chg="add del">
        <pc:chgData name="Robert Pontius" userId="a44f9639-9fbb-4e05-802c-407466ea6190" providerId="ADAL" clId="{A6A8C544-764E-4E9A-ABD2-E7989CC3A647}" dt="2025-03-30T09:14:36.886" v="987" actId="47"/>
        <pc:sldMkLst>
          <pc:docMk/>
          <pc:sldMk cId="1909554451" sldId="2612"/>
        </pc:sldMkLst>
      </pc:sldChg>
      <pc:sldChg chg="add del">
        <pc:chgData name="Robert Pontius" userId="a44f9639-9fbb-4e05-802c-407466ea6190" providerId="ADAL" clId="{A6A8C544-764E-4E9A-ABD2-E7989CC3A647}" dt="2025-03-30T09:14:36.886" v="987" actId="47"/>
        <pc:sldMkLst>
          <pc:docMk/>
          <pc:sldMk cId="3552015683" sldId="2613"/>
        </pc:sldMkLst>
      </pc:sldChg>
      <pc:sldChg chg="add del">
        <pc:chgData name="Robert Pontius" userId="a44f9639-9fbb-4e05-802c-407466ea6190" providerId="ADAL" clId="{A6A8C544-764E-4E9A-ABD2-E7989CC3A647}" dt="2025-03-30T09:14:36.886" v="987" actId="47"/>
        <pc:sldMkLst>
          <pc:docMk/>
          <pc:sldMk cId="2536501636" sldId="2616"/>
        </pc:sldMkLst>
      </pc:sldChg>
      <pc:sldChg chg="add del">
        <pc:chgData name="Robert Pontius" userId="a44f9639-9fbb-4e05-802c-407466ea6190" providerId="ADAL" clId="{A6A8C544-764E-4E9A-ABD2-E7989CC3A647}" dt="2025-03-30T09:14:36.886" v="987" actId="47"/>
        <pc:sldMkLst>
          <pc:docMk/>
          <pc:sldMk cId="1046951569" sldId="2619"/>
        </pc:sldMkLst>
      </pc:sldChg>
      <pc:sldChg chg="add del">
        <pc:chgData name="Robert Pontius" userId="a44f9639-9fbb-4e05-802c-407466ea6190" providerId="ADAL" clId="{A6A8C544-764E-4E9A-ABD2-E7989CC3A647}" dt="2025-03-30T09:14:36.886" v="987" actId="47"/>
        <pc:sldMkLst>
          <pc:docMk/>
          <pc:sldMk cId="2210599133" sldId="2652"/>
        </pc:sldMkLst>
      </pc:sldChg>
      <pc:sldChg chg="addSp delSp modSp add mod">
        <pc:chgData name="Robert Pontius" userId="a44f9639-9fbb-4e05-802c-407466ea6190" providerId="ADAL" clId="{A6A8C544-764E-4E9A-ABD2-E7989CC3A647}" dt="2025-03-30T09:11:13.376" v="986"/>
        <pc:sldMkLst>
          <pc:docMk/>
          <pc:sldMk cId="888637230" sldId="2653"/>
        </pc:sldMkLst>
        <pc:spChg chg="del">
          <ac:chgData name="Robert Pontius" userId="a44f9639-9fbb-4e05-802c-407466ea6190" providerId="ADAL" clId="{A6A8C544-764E-4E9A-ABD2-E7989CC3A647}" dt="2025-03-30T09:11:11.963" v="985" actId="478"/>
          <ac:spMkLst>
            <pc:docMk/>
            <pc:sldMk cId="888637230" sldId="2653"/>
            <ac:spMk id="7" creationId="{FC9830B2-C9A6-46EB-A96C-43EF401D5358}"/>
          </ac:spMkLst>
        </pc:spChg>
        <pc:spChg chg="add mod">
          <ac:chgData name="Robert Pontius" userId="a44f9639-9fbb-4e05-802c-407466ea6190" providerId="ADAL" clId="{A6A8C544-764E-4E9A-ABD2-E7989CC3A647}" dt="2025-03-30T09:11:13.376" v="986"/>
          <ac:spMkLst>
            <pc:docMk/>
            <pc:sldMk cId="888637230" sldId="2653"/>
            <ac:spMk id="10" creationId="{DA013B21-12B5-4FE8-9261-C06706ED530C}"/>
          </ac:spMkLst>
        </pc:spChg>
      </pc:sldChg>
      <pc:sldChg chg="add">
        <pc:chgData name="Robert Pontius" userId="a44f9639-9fbb-4e05-802c-407466ea6190" providerId="ADAL" clId="{A6A8C544-764E-4E9A-ABD2-E7989CC3A647}" dt="2025-03-30T09:00:42.134" v="563"/>
        <pc:sldMkLst>
          <pc:docMk/>
          <pc:sldMk cId="894317960" sldId="2654"/>
        </pc:sldMkLst>
      </pc:sldChg>
      <pc:sldChg chg="modSp add mod">
        <pc:chgData name="Robert Pontius" userId="a44f9639-9fbb-4e05-802c-407466ea6190" providerId="ADAL" clId="{A6A8C544-764E-4E9A-ABD2-E7989CC3A647}" dt="2025-03-30T09:20:09.941" v="1024" actId="1038"/>
        <pc:sldMkLst>
          <pc:docMk/>
          <pc:sldMk cId="175831594" sldId="2655"/>
        </pc:sldMkLst>
        <pc:picChg chg="mod">
          <ac:chgData name="Robert Pontius" userId="a44f9639-9fbb-4e05-802c-407466ea6190" providerId="ADAL" clId="{A6A8C544-764E-4E9A-ABD2-E7989CC3A647}" dt="2025-03-30T09:20:03.010" v="1011" actId="14100"/>
          <ac:picMkLst>
            <pc:docMk/>
            <pc:sldMk cId="175831594" sldId="2655"/>
            <ac:picMk id="7" creationId="{64FCD57C-BB5A-4675-A8BE-E5319F6365C9}"/>
          </ac:picMkLst>
        </pc:picChg>
        <pc:picChg chg="mod">
          <ac:chgData name="Robert Pontius" userId="a44f9639-9fbb-4e05-802c-407466ea6190" providerId="ADAL" clId="{A6A8C544-764E-4E9A-ABD2-E7989CC3A647}" dt="2025-03-30T09:20:09.941" v="1024" actId="1038"/>
          <ac:picMkLst>
            <pc:docMk/>
            <pc:sldMk cId="175831594" sldId="2655"/>
            <ac:picMk id="8" creationId="{8BE5336A-88EC-4916-9DCA-A87A604CCCE8}"/>
          </ac:picMkLst>
        </pc:picChg>
      </pc:sldChg>
      <pc:sldChg chg="add">
        <pc:chgData name="Robert Pontius" userId="a44f9639-9fbb-4e05-802c-407466ea6190" providerId="ADAL" clId="{A6A8C544-764E-4E9A-ABD2-E7989CC3A647}" dt="2025-03-30T09:00:42.134" v="563"/>
        <pc:sldMkLst>
          <pc:docMk/>
          <pc:sldMk cId="9445763" sldId="2656"/>
        </pc:sldMkLst>
      </pc:sldChg>
      <pc:sldChg chg="add">
        <pc:chgData name="Robert Pontius" userId="a44f9639-9fbb-4e05-802c-407466ea6190" providerId="ADAL" clId="{A6A8C544-764E-4E9A-ABD2-E7989CC3A647}" dt="2025-03-30T09:00:42.134" v="563"/>
        <pc:sldMkLst>
          <pc:docMk/>
          <pc:sldMk cId="1933984932" sldId="2657"/>
        </pc:sldMkLst>
      </pc:sldChg>
      <pc:sldChg chg="addSp modSp add mod">
        <pc:chgData name="Robert Pontius" userId="a44f9639-9fbb-4e05-802c-407466ea6190" providerId="ADAL" clId="{A6A8C544-764E-4E9A-ABD2-E7989CC3A647}" dt="2025-03-30T09:54:34.287" v="2125"/>
        <pc:sldMkLst>
          <pc:docMk/>
          <pc:sldMk cId="3243483867" sldId="2658"/>
        </pc:sldMkLst>
        <pc:spChg chg="add mod">
          <ac:chgData name="Robert Pontius" userId="a44f9639-9fbb-4e05-802c-407466ea6190" providerId="ADAL" clId="{A6A8C544-764E-4E9A-ABD2-E7989CC3A647}" dt="2025-03-30T09:54:34.287" v="2125"/>
          <ac:spMkLst>
            <pc:docMk/>
            <pc:sldMk cId="3243483867" sldId="2658"/>
            <ac:spMk id="7" creationId="{690A080E-1F4E-4FA1-AD21-71023F1E8E57}"/>
          </ac:spMkLst>
        </pc:spChg>
        <pc:spChg chg="mod">
          <ac:chgData name="Robert Pontius" userId="a44f9639-9fbb-4e05-802c-407466ea6190" providerId="ADAL" clId="{A6A8C544-764E-4E9A-ABD2-E7989CC3A647}" dt="2025-03-30T09:24:28.925" v="1107" actId="1035"/>
          <ac:spMkLst>
            <pc:docMk/>
            <pc:sldMk cId="3243483867" sldId="2658"/>
            <ac:spMk id="49" creationId="{A04AB0F1-754E-4D3E-BBA7-E84412CDA4E1}"/>
          </ac:spMkLst>
        </pc:spChg>
        <pc:spChg chg="mod">
          <ac:chgData name="Robert Pontius" userId="a44f9639-9fbb-4e05-802c-407466ea6190" providerId="ADAL" clId="{A6A8C544-764E-4E9A-ABD2-E7989CC3A647}" dt="2025-03-30T09:24:18.714" v="1052" actId="1076"/>
          <ac:spMkLst>
            <pc:docMk/>
            <pc:sldMk cId="3243483867" sldId="2658"/>
            <ac:spMk id="51" creationId="{42573342-5799-4A89-A214-E701B0BEC4E2}"/>
          </ac:spMkLst>
        </pc:spChg>
        <pc:picChg chg="mod">
          <ac:chgData name="Robert Pontius" userId="a44f9639-9fbb-4e05-802c-407466ea6190" providerId="ADAL" clId="{A6A8C544-764E-4E9A-ABD2-E7989CC3A647}" dt="2025-03-30T09:22:59.746" v="1037" actId="1076"/>
          <ac:picMkLst>
            <pc:docMk/>
            <pc:sldMk cId="3243483867" sldId="2658"/>
            <ac:picMk id="5" creationId="{C6D9E6BF-6B53-4E27-94E3-7528E8385E81}"/>
          </ac:picMkLst>
        </pc:picChg>
        <pc:picChg chg="mod">
          <ac:chgData name="Robert Pontius" userId="a44f9639-9fbb-4e05-802c-407466ea6190" providerId="ADAL" clId="{A6A8C544-764E-4E9A-ABD2-E7989CC3A647}" dt="2025-03-30T09:22:59.746" v="1037" actId="1076"/>
          <ac:picMkLst>
            <pc:docMk/>
            <pc:sldMk cId="3243483867" sldId="2658"/>
            <ac:picMk id="6" creationId="{A5C96F7E-4AF5-4B24-B81C-6E5E7089AAE4}"/>
          </ac:picMkLst>
        </pc:picChg>
      </pc:sldChg>
      <pc:sldChg chg="addSp modSp add">
        <pc:chgData name="Robert Pontius" userId="a44f9639-9fbb-4e05-802c-407466ea6190" providerId="ADAL" clId="{A6A8C544-764E-4E9A-ABD2-E7989CC3A647}" dt="2025-03-30T09:54:37.571" v="2126"/>
        <pc:sldMkLst>
          <pc:docMk/>
          <pc:sldMk cId="750352665" sldId="2659"/>
        </pc:sldMkLst>
        <pc:spChg chg="add mod">
          <ac:chgData name="Robert Pontius" userId="a44f9639-9fbb-4e05-802c-407466ea6190" providerId="ADAL" clId="{A6A8C544-764E-4E9A-ABD2-E7989CC3A647}" dt="2025-03-30T09:54:37.571" v="2126"/>
          <ac:spMkLst>
            <pc:docMk/>
            <pc:sldMk cId="750352665" sldId="2659"/>
            <ac:spMk id="5" creationId="{D700B030-BCF8-4F9D-93B9-70BADCBC5312}"/>
          </ac:spMkLst>
        </pc:spChg>
      </pc:sldChg>
      <pc:sldChg chg="add del">
        <pc:chgData name="Robert Pontius" userId="a44f9639-9fbb-4e05-802c-407466ea6190" providerId="ADAL" clId="{A6A8C544-764E-4E9A-ABD2-E7989CC3A647}" dt="2025-03-30T09:15:55.342" v="988" actId="2696"/>
        <pc:sldMkLst>
          <pc:docMk/>
          <pc:sldMk cId="3918561984" sldId="2660"/>
        </pc:sldMkLst>
      </pc:sldChg>
      <pc:sldChg chg="addSp delSp modSp add mod">
        <pc:chgData name="Robert Pontius" userId="a44f9639-9fbb-4e05-802c-407466ea6190" providerId="ADAL" clId="{A6A8C544-764E-4E9A-ABD2-E7989CC3A647}" dt="2025-03-30T09:54:40.898" v="2127"/>
        <pc:sldMkLst>
          <pc:docMk/>
          <pc:sldMk cId="3580504838" sldId="2661"/>
        </pc:sldMkLst>
        <pc:spChg chg="mod">
          <ac:chgData name="Robert Pontius" userId="a44f9639-9fbb-4e05-802c-407466ea6190" providerId="ADAL" clId="{A6A8C544-764E-4E9A-ABD2-E7989CC3A647}" dt="2025-03-30T09:54:14" v="2124" actId="1036"/>
          <ac:spMkLst>
            <pc:docMk/>
            <pc:sldMk cId="3580504838" sldId="2661"/>
            <ac:spMk id="3" creationId="{EC6517A9-0BAD-494A-A2D5-C4D0E2423314}"/>
          </ac:spMkLst>
        </pc:spChg>
        <pc:spChg chg="mod">
          <ac:chgData name="Robert Pontius" userId="a44f9639-9fbb-4e05-802c-407466ea6190" providerId="ADAL" clId="{A6A8C544-764E-4E9A-ABD2-E7989CC3A647}" dt="2025-03-30T09:25:25.726" v="1120" actId="27636"/>
          <ac:spMkLst>
            <pc:docMk/>
            <pc:sldMk cId="3580504838" sldId="2661"/>
            <ac:spMk id="5" creationId="{C912D530-6135-434F-821A-00283C86B80F}"/>
          </ac:spMkLst>
        </pc:spChg>
        <pc:spChg chg="add mod">
          <ac:chgData name="Robert Pontius" userId="a44f9639-9fbb-4e05-802c-407466ea6190" providerId="ADAL" clId="{A6A8C544-764E-4E9A-ABD2-E7989CC3A647}" dt="2025-03-30T09:54:40.898" v="2127"/>
          <ac:spMkLst>
            <pc:docMk/>
            <pc:sldMk cId="3580504838" sldId="2661"/>
            <ac:spMk id="6" creationId="{370088E8-02C6-49DA-9D85-2D1A26778C32}"/>
          </ac:spMkLst>
        </pc:spChg>
        <pc:picChg chg="mod">
          <ac:chgData name="Robert Pontius" userId="a44f9639-9fbb-4e05-802c-407466ea6190" providerId="ADAL" clId="{A6A8C544-764E-4E9A-ABD2-E7989CC3A647}" dt="2025-03-30T09:25:30.255" v="1152" actId="1038"/>
          <ac:picMkLst>
            <pc:docMk/>
            <pc:sldMk cId="3580504838" sldId="2661"/>
            <ac:picMk id="2" creationId="{E31E91BA-24D5-4A69-94A5-7B08E21D4292}"/>
          </ac:picMkLst>
        </pc:picChg>
        <pc:picChg chg="del">
          <ac:chgData name="Robert Pontius" userId="a44f9639-9fbb-4e05-802c-407466ea6190" providerId="ADAL" clId="{A6A8C544-764E-4E9A-ABD2-E7989CC3A647}" dt="2025-03-30T09:24:56.341" v="1108" actId="478"/>
          <ac:picMkLst>
            <pc:docMk/>
            <pc:sldMk cId="3580504838" sldId="2661"/>
            <ac:picMk id="4" creationId="{6138344B-5280-4A3D-A8CA-7830A990D732}"/>
          </ac:picMkLst>
        </pc:picChg>
      </pc:sldChg>
      <pc:sldChg chg="modSp add mod">
        <pc:chgData name="Robert Pontius" userId="a44f9639-9fbb-4e05-802c-407466ea6190" providerId="ADAL" clId="{A6A8C544-764E-4E9A-ABD2-E7989CC3A647}" dt="2025-03-30T09:26:18.425" v="1154" actId="14100"/>
        <pc:sldMkLst>
          <pc:docMk/>
          <pc:sldMk cId="393714941" sldId="2662"/>
        </pc:sldMkLst>
        <pc:picChg chg="mod">
          <ac:chgData name="Robert Pontius" userId="a44f9639-9fbb-4e05-802c-407466ea6190" providerId="ADAL" clId="{A6A8C544-764E-4E9A-ABD2-E7989CC3A647}" dt="2025-03-30T09:26:18.425" v="1154" actId="14100"/>
          <ac:picMkLst>
            <pc:docMk/>
            <pc:sldMk cId="393714941" sldId="2662"/>
            <ac:picMk id="5" creationId="{54E21A00-10D3-45B7-9992-F7A9915882EE}"/>
          </ac:picMkLst>
        </pc:picChg>
      </pc:sldChg>
      <pc:sldChg chg="addSp modSp add mod">
        <pc:chgData name="Robert Pontius" userId="a44f9639-9fbb-4e05-802c-407466ea6190" providerId="ADAL" clId="{A6A8C544-764E-4E9A-ABD2-E7989CC3A647}" dt="2025-03-30T09:36:17.873" v="1439" actId="20577"/>
        <pc:sldMkLst>
          <pc:docMk/>
          <pc:sldMk cId="3746456455" sldId="2663"/>
        </pc:sldMkLst>
        <pc:spChg chg="add mod">
          <ac:chgData name="Robert Pontius" userId="a44f9639-9fbb-4e05-802c-407466ea6190" providerId="ADAL" clId="{A6A8C544-764E-4E9A-ABD2-E7989CC3A647}" dt="2025-03-30T09:36:17.873" v="1439" actId="20577"/>
          <ac:spMkLst>
            <pc:docMk/>
            <pc:sldMk cId="3746456455" sldId="2663"/>
            <ac:spMk id="3" creationId="{4C70292B-D7B9-4EC0-BDE8-59A94CC7C010}"/>
          </ac:spMkLst>
        </pc:spChg>
        <pc:picChg chg="mod">
          <ac:chgData name="Robert Pontius" userId="a44f9639-9fbb-4e05-802c-407466ea6190" providerId="ADAL" clId="{A6A8C544-764E-4E9A-ABD2-E7989CC3A647}" dt="2025-03-30T09:34:43.917" v="1414" actId="1037"/>
          <ac:picMkLst>
            <pc:docMk/>
            <pc:sldMk cId="3746456455" sldId="2663"/>
            <ac:picMk id="5" creationId="{1B4A6B2F-2619-44F2-A466-CED4BA9DB0B8}"/>
          </ac:picMkLst>
        </pc:picChg>
        <pc:picChg chg="mod">
          <ac:chgData name="Robert Pontius" userId="a44f9639-9fbb-4e05-802c-407466ea6190" providerId="ADAL" clId="{A6A8C544-764E-4E9A-ABD2-E7989CC3A647}" dt="2025-03-30T09:34:20.145" v="1397" actId="1035"/>
          <ac:picMkLst>
            <pc:docMk/>
            <pc:sldMk cId="3746456455" sldId="2663"/>
            <ac:picMk id="6" creationId="{7E1BF6A8-7939-4A7B-84B6-02E5B4D3FE86}"/>
          </ac:picMkLst>
        </pc:picChg>
      </pc:sldChg>
      <pc:sldChg chg="addSp modSp add mod">
        <pc:chgData name="Robert Pontius" userId="a44f9639-9fbb-4e05-802c-407466ea6190" providerId="ADAL" clId="{A6A8C544-764E-4E9A-ABD2-E7989CC3A647}" dt="2025-03-30T09:51:42.675" v="1763" actId="20577"/>
        <pc:sldMkLst>
          <pc:docMk/>
          <pc:sldMk cId="1180032303" sldId="2664"/>
        </pc:sldMkLst>
        <pc:spChg chg="mod">
          <ac:chgData name="Robert Pontius" userId="a44f9639-9fbb-4e05-802c-407466ea6190" providerId="ADAL" clId="{A6A8C544-764E-4E9A-ABD2-E7989CC3A647}" dt="2025-03-30T09:39:02.931" v="1541" actId="27636"/>
          <ac:spMkLst>
            <pc:docMk/>
            <pc:sldMk cId="1180032303" sldId="2664"/>
            <ac:spMk id="2" creationId="{00000000-0000-0000-0000-000000000000}"/>
          </ac:spMkLst>
        </pc:spChg>
        <pc:spChg chg="add mod">
          <ac:chgData name="Robert Pontius" userId="a44f9639-9fbb-4e05-802c-407466ea6190" providerId="ADAL" clId="{A6A8C544-764E-4E9A-ABD2-E7989CC3A647}" dt="2025-03-30T09:51:42.675" v="1763" actId="20577"/>
          <ac:spMkLst>
            <pc:docMk/>
            <pc:sldMk cId="1180032303" sldId="2664"/>
            <ac:spMk id="10" creationId="{5F4E1EC3-F0EA-4535-824A-C5675FAAA20C}"/>
          </ac:spMkLst>
        </pc:spChg>
      </pc:sldChg>
      <pc:sldChg chg="add">
        <pc:chgData name="Robert Pontius" userId="a44f9639-9fbb-4e05-802c-407466ea6190" providerId="ADAL" clId="{A6A8C544-764E-4E9A-ABD2-E7989CC3A647}" dt="2025-03-30T09:00:42.134" v="563"/>
        <pc:sldMkLst>
          <pc:docMk/>
          <pc:sldMk cId="1241971685" sldId="2665"/>
        </pc:sldMkLst>
      </pc:sldChg>
      <pc:sldChg chg="add">
        <pc:chgData name="Robert Pontius" userId="a44f9639-9fbb-4e05-802c-407466ea6190" providerId="ADAL" clId="{A6A8C544-764E-4E9A-ABD2-E7989CC3A647}" dt="2025-03-30T09:00:42.134" v="563"/>
        <pc:sldMkLst>
          <pc:docMk/>
          <pc:sldMk cId="2342910038" sldId="2666"/>
        </pc:sldMkLst>
      </pc:sldChg>
      <pc:sldChg chg="addSp modSp add">
        <pc:chgData name="Robert Pontius" userId="a44f9639-9fbb-4e05-802c-407466ea6190" providerId="ADAL" clId="{A6A8C544-764E-4E9A-ABD2-E7989CC3A647}" dt="2025-03-30T09:54:52.039" v="2129"/>
        <pc:sldMkLst>
          <pc:docMk/>
          <pc:sldMk cId="3633500681" sldId="2667"/>
        </pc:sldMkLst>
        <pc:spChg chg="add mod">
          <ac:chgData name="Robert Pontius" userId="a44f9639-9fbb-4e05-802c-407466ea6190" providerId="ADAL" clId="{A6A8C544-764E-4E9A-ABD2-E7989CC3A647}" dt="2025-03-30T09:54:52.039" v="2129"/>
          <ac:spMkLst>
            <pc:docMk/>
            <pc:sldMk cId="3633500681" sldId="2667"/>
            <ac:spMk id="7" creationId="{DEAC3196-6236-42FE-BD38-865A88159B63}"/>
          </ac:spMkLst>
        </pc:spChg>
      </pc:sldChg>
      <pc:sldChg chg="addSp delSp modSp add mod">
        <pc:chgData name="Robert Pontius" userId="a44f9639-9fbb-4e05-802c-407466ea6190" providerId="ADAL" clId="{A6A8C544-764E-4E9A-ABD2-E7989CC3A647}" dt="2025-03-30T09:53:05.024" v="2073" actId="1037"/>
        <pc:sldMkLst>
          <pc:docMk/>
          <pc:sldMk cId="4153725473" sldId="2668"/>
        </pc:sldMkLst>
        <pc:spChg chg="mod">
          <ac:chgData name="Robert Pontius" userId="a44f9639-9fbb-4e05-802c-407466ea6190" providerId="ADAL" clId="{A6A8C544-764E-4E9A-ABD2-E7989CC3A647}" dt="2025-03-30T09:48:37.111" v="1746" actId="20577"/>
          <ac:spMkLst>
            <pc:docMk/>
            <pc:sldMk cId="4153725473" sldId="2668"/>
            <ac:spMk id="2" creationId="{00000000-0000-0000-0000-000000000000}"/>
          </ac:spMkLst>
        </pc:spChg>
        <pc:spChg chg="add del mod">
          <ac:chgData name="Robert Pontius" userId="a44f9639-9fbb-4e05-802c-407466ea6190" providerId="ADAL" clId="{A6A8C544-764E-4E9A-ABD2-E7989CC3A647}" dt="2025-03-30T09:40:33.428" v="1595" actId="478"/>
          <ac:spMkLst>
            <pc:docMk/>
            <pc:sldMk cId="4153725473" sldId="2668"/>
            <ac:spMk id="9" creationId="{542166B8-AD72-4515-B002-256D235A2212}"/>
          </ac:spMkLst>
        </pc:spChg>
        <pc:spChg chg="add del mod">
          <ac:chgData name="Robert Pontius" userId="a44f9639-9fbb-4e05-802c-407466ea6190" providerId="ADAL" clId="{A6A8C544-764E-4E9A-ABD2-E7989CC3A647}" dt="2025-03-30T09:51:51.934" v="1764" actId="478"/>
          <ac:spMkLst>
            <pc:docMk/>
            <pc:sldMk cId="4153725473" sldId="2668"/>
            <ac:spMk id="10" creationId="{34D4453C-CCDA-42FA-8541-303C55F0B336}"/>
          </ac:spMkLst>
        </pc:spChg>
        <pc:spChg chg="add mod">
          <ac:chgData name="Robert Pontius" userId="a44f9639-9fbb-4e05-802c-407466ea6190" providerId="ADAL" clId="{A6A8C544-764E-4E9A-ABD2-E7989CC3A647}" dt="2025-03-30T09:51:53.265" v="1765"/>
          <ac:spMkLst>
            <pc:docMk/>
            <pc:sldMk cId="4153725473" sldId="2668"/>
            <ac:spMk id="11" creationId="{8C761195-DE77-4E2C-B90F-591D82222FF4}"/>
          </ac:spMkLst>
        </pc:spChg>
        <pc:picChg chg="mod modCrop">
          <ac:chgData name="Robert Pontius" userId="a44f9639-9fbb-4e05-802c-407466ea6190" providerId="ADAL" clId="{A6A8C544-764E-4E9A-ABD2-E7989CC3A647}" dt="2025-03-30T09:52:08.456" v="1779" actId="1035"/>
          <ac:picMkLst>
            <pc:docMk/>
            <pc:sldMk cId="4153725473" sldId="2668"/>
            <ac:picMk id="5" creationId="{1B4A6B2F-2619-44F2-A466-CED4BA9DB0B8}"/>
          </ac:picMkLst>
        </pc:picChg>
        <pc:picChg chg="del">
          <ac:chgData name="Robert Pontius" userId="a44f9639-9fbb-4e05-802c-407466ea6190" providerId="ADAL" clId="{A6A8C544-764E-4E9A-ABD2-E7989CC3A647}" dt="2025-03-30T09:27:16.309" v="1156" actId="478"/>
          <ac:picMkLst>
            <pc:docMk/>
            <pc:sldMk cId="4153725473" sldId="2668"/>
            <ac:picMk id="6" creationId="{7E1BF6A8-7939-4A7B-84B6-02E5B4D3FE86}"/>
          </ac:picMkLst>
        </pc:picChg>
        <pc:picChg chg="add mod modCrop">
          <ac:chgData name="Robert Pontius" userId="a44f9639-9fbb-4e05-802c-407466ea6190" providerId="ADAL" clId="{A6A8C544-764E-4E9A-ABD2-E7989CC3A647}" dt="2025-03-30T09:52:08.456" v="1779" actId="1035"/>
          <ac:picMkLst>
            <pc:docMk/>
            <pc:sldMk cId="4153725473" sldId="2668"/>
            <ac:picMk id="7" creationId="{540E3AB4-53E2-487F-A787-856B23F5C487}"/>
          </ac:picMkLst>
        </pc:picChg>
        <pc:picChg chg="add mod modCrop">
          <ac:chgData name="Robert Pontius" userId="a44f9639-9fbb-4e05-802c-407466ea6190" providerId="ADAL" clId="{A6A8C544-764E-4E9A-ABD2-E7989CC3A647}" dt="2025-03-30T09:53:05.024" v="2073" actId="1037"/>
          <ac:picMkLst>
            <pc:docMk/>
            <pc:sldMk cId="4153725473" sldId="2668"/>
            <ac:picMk id="8" creationId="{97FD37F1-D7D0-47AC-A135-6F389EAFFFC3}"/>
          </ac:picMkLst>
        </pc:picChg>
      </pc:sldChg>
      <pc:sldChg chg="modSp add mod">
        <pc:chgData name="Robert Pontius" userId="a44f9639-9fbb-4e05-802c-407466ea6190" providerId="ADAL" clId="{A6A8C544-764E-4E9A-ABD2-E7989CC3A647}" dt="2025-04-10T10:14:54.228" v="2414" actId="20577"/>
        <pc:sldMkLst>
          <pc:docMk/>
          <pc:sldMk cId="1643766014" sldId="2669"/>
        </pc:sldMkLst>
        <pc:spChg chg="mod">
          <ac:chgData name="Robert Pontius" userId="a44f9639-9fbb-4e05-802c-407466ea6190" providerId="ADAL" clId="{A6A8C544-764E-4E9A-ABD2-E7989CC3A647}" dt="2025-03-30T10:21:16.059" v="2369" actId="255"/>
          <ac:spMkLst>
            <pc:docMk/>
            <pc:sldMk cId="1643766014" sldId="2669"/>
            <ac:spMk id="2" creationId="{ECC85FDB-BCC8-4CF9-AD60-6563087387C6}"/>
          </ac:spMkLst>
        </pc:spChg>
        <pc:spChg chg="mod">
          <ac:chgData name="Robert Pontius" userId="a44f9639-9fbb-4e05-802c-407466ea6190" providerId="ADAL" clId="{A6A8C544-764E-4E9A-ABD2-E7989CC3A647}" dt="2025-04-10T10:14:54.228" v="2414" actId="20577"/>
          <ac:spMkLst>
            <pc:docMk/>
            <pc:sldMk cId="1643766014" sldId="2669"/>
            <ac:spMk id="5" creationId="{9C350643-845F-4B5C-91F0-B8010F40CDA3}"/>
          </ac:spMkLst>
        </pc:spChg>
      </pc:sldChg>
      <pc:sldMasterChg chg="delSldLayout">
        <pc:chgData name="Robert Pontius" userId="a44f9639-9fbb-4e05-802c-407466ea6190" providerId="ADAL" clId="{A6A8C544-764E-4E9A-ABD2-E7989CC3A647}" dt="2025-03-30T09:10:16.909" v="980" actId="47"/>
        <pc:sldMasterMkLst>
          <pc:docMk/>
          <pc:sldMasterMk cId="0" sldId="2147483648"/>
        </pc:sldMasterMkLst>
        <pc:sldLayoutChg chg="del">
          <pc:chgData name="Robert Pontius" userId="a44f9639-9fbb-4e05-802c-407466ea6190" providerId="ADAL" clId="{A6A8C544-764E-4E9A-ABD2-E7989CC3A647}" dt="2025-03-30T08:35:36.036" v="367" actId="2696"/>
          <pc:sldLayoutMkLst>
            <pc:docMk/>
            <pc:sldMasterMk cId="0" sldId="2147483648"/>
            <pc:sldLayoutMk cId="0" sldId="2147483657"/>
          </pc:sldLayoutMkLst>
        </pc:sldLayoutChg>
        <pc:sldLayoutChg chg="del">
          <pc:chgData name="Robert Pontius" userId="a44f9639-9fbb-4e05-802c-407466ea6190" providerId="ADAL" clId="{A6A8C544-764E-4E9A-ABD2-E7989CC3A647}" dt="2025-03-30T09:10:16.909" v="980" actId="47"/>
          <pc:sldLayoutMkLst>
            <pc:docMk/>
            <pc:sldMasterMk cId="0" sldId="2147483648"/>
            <pc:sldLayoutMk cId="4221088956" sldId="2147483679"/>
          </pc:sldLayoutMkLst>
        </pc:sldLayoutChg>
      </pc:sldMasterChg>
      <pc:sldMasterChg chg="del delSldLayout">
        <pc:chgData name="Robert Pontius" userId="a44f9639-9fbb-4e05-802c-407466ea6190" providerId="ADAL" clId="{A6A8C544-764E-4E9A-ABD2-E7989CC3A647}" dt="2025-03-30T08:37:50.354" v="373" actId="47"/>
        <pc:sldMasterMkLst>
          <pc:docMk/>
          <pc:sldMasterMk cId="533585707" sldId="2147483661"/>
        </pc:sldMasterMkLst>
        <pc:sldLayoutChg chg="del">
          <pc:chgData name="Robert Pontius" userId="a44f9639-9fbb-4e05-802c-407466ea6190" providerId="ADAL" clId="{A6A8C544-764E-4E9A-ABD2-E7989CC3A647}" dt="2025-03-30T08:37:50.354" v="373" actId="47"/>
          <pc:sldLayoutMkLst>
            <pc:docMk/>
            <pc:sldMasterMk cId="533585707" sldId="2147483661"/>
            <pc:sldLayoutMk cId="3064275086" sldId="2147483662"/>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997885131" sldId="2147483663"/>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482591728" sldId="2147483664"/>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687763187" sldId="2147483665"/>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157192713" sldId="2147483666"/>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704596369" sldId="2147483667"/>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685586029" sldId="2147483668"/>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738630679" sldId="2147483669"/>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4207249478" sldId="2147483670"/>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842008750" sldId="2147483671"/>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578945423" sldId="2147483672"/>
          </pc:sldLayoutMkLst>
        </pc:sldLayoutChg>
      </pc:sldMasterChg>
    </pc:docChg>
  </pc:docChgLst>
  <pc:docChgLst>
    <pc:chgData name="Robert Pontius" userId="a44f9639-9fbb-4e05-802c-407466ea6190" providerId="ADAL" clId="{1F1606A9-1601-4FDA-ADF8-C37564993E3D}"/>
    <pc:docChg chg="custSel modSld">
      <pc:chgData name="Robert Pontius" userId="a44f9639-9fbb-4e05-802c-407466ea6190" providerId="ADAL" clId="{1F1606A9-1601-4FDA-ADF8-C37564993E3D}" dt="2025-04-29T09:48:57.849" v="24" actId="20577"/>
      <pc:docMkLst>
        <pc:docMk/>
      </pc:docMkLst>
      <pc:sldChg chg="delSp modSp mod">
        <pc:chgData name="Robert Pontius" userId="a44f9639-9fbb-4e05-802c-407466ea6190" providerId="ADAL" clId="{1F1606A9-1601-4FDA-ADF8-C37564993E3D}" dt="2025-04-29T09:48:57.849" v="24" actId="20577"/>
        <pc:sldMkLst>
          <pc:docMk/>
          <pc:sldMk cId="2108769032" sldId="896"/>
        </pc:sldMkLst>
        <pc:spChg chg="mod">
          <ac:chgData name="Robert Pontius" userId="a44f9639-9fbb-4e05-802c-407466ea6190" providerId="ADAL" clId="{1F1606A9-1601-4FDA-ADF8-C37564993E3D}" dt="2025-04-29T09:48:25.801" v="12" actId="1036"/>
          <ac:spMkLst>
            <pc:docMk/>
            <pc:sldMk cId="2108769032" sldId="896"/>
            <ac:spMk id="2" creationId="{00000000-0000-0000-0000-000000000000}"/>
          </ac:spMkLst>
        </pc:spChg>
        <pc:spChg chg="mod">
          <ac:chgData name="Robert Pontius" userId="a44f9639-9fbb-4e05-802c-407466ea6190" providerId="ADAL" clId="{1F1606A9-1601-4FDA-ADF8-C37564993E3D}" dt="2025-04-29T09:48:57.849" v="24" actId="20577"/>
          <ac:spMkLst>
            <pc:docMk/>
            <pc:sldMk cId="2108769032" sldId="896"/>
            <ac:spMk id="3" creationId="{00000000-0000-0000-0000-000000000000}"/>
          </ac:spMkLst>
        </pc:spChg>
        <pc:picChg chg="del">
          <ac:chgData name="Robert Pontius" userId="a44f9639-9fbb-4e05-802c-407466ea6190" providerId="ADAL" clId="{1F1606A9-1601-4FDA-ADF8-C37564993E3D}" dt="2025-04-29T09:48:39.091" v="22" actId="478"/>
          <ac:picMkLst>
            <pc:docMk/>
            <pc:sldMk cId="2108769032" sldId="896"/>
            <ac:picMk id="12" creationId="{9CE5A87D-FA30-4FC6-94F5-E9FAF3C804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972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33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60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20EC29-38AA-4B4B-A849-4A3D8B2AE6C9}" type="datetime1">
              <a:rPr lang="en-US" smtClean="0"/>
              <a:t>8/30/2025</a:t>
            </a:fld>
            <a:endParaRPr/>
          </a:p>
        </p:txBody>
      </p:sp>
      <p:sp>
        <p:nvSpPr>
          <p:cNvPr id="19" name="Google Shape;1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9041016-1EA8-47E2-8317-E19151A85DED}" type="datetime1">
              <a:rPr lang="en-US" smtClean="0"/>
              <a:t>8/30/2025</a:t>
            </a:fld>
            <a:endParaRPr/>
          </a:p>
        </p:txBody>
      </p:sp>
      <p:sp>
        <p:nvSpPr>
          <p:cNvPr id="82" name="Google Shape;8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F780CFA-12D8-4D20-B1D5-A0C15AD6F1D7}" type="datetime1">
              <a:rPr lang="en-US" smtClean="0"/>
              <a:t>8/30/2025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695313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DCE648-9B5B-47B6-906C-44864EAA395D}"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94848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3E75BF-92D0-4632-9F18-938EA437D06A}"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67913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30BD9F-B853-4907-8C69-135585281816}"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17115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74BFC-F1DA-424E-ACF0-161B50B30A26}" type="datetime1">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2763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B1E01-7D5B-48D5-A5E4-D92E772E0F93}" type="datetime1">
              <a:rPr lang="en-US" smtClean="0"/>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513913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E8ABC5-785F-4B5B-868F-E499F3350D5D}" type="datetime1">
              <a:rPr lang="en-US" smtClean="0"/>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82306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B5882-A2CF-4382-8238-357FA065D116}" type="datetime1">
              <a:rPr lang="en-US" smtClean="0"/>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781499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A51F4-236A-4339-9A1B-CE92CA9B319A}" type="datetime1">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93934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94C5B0F-C650-4B1C-921F-9E9EFB6B5852}" type="datetime1">
              <a:rPr lang="en-US" smtClean="0"/>
              <a:t>8/30/2025</a:t>
            </a:fld>
            <a:endParaRPr/>
          </a:p>
        </p:txBody>
      </p:sp>
      <p:sp>
        <p:nvSpPr>
          <p:cNvPr id="25" name="Google Shape;2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4E3E84-FAD1-409A-BCE4-C35A410AB6D1}" type="datetime1">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138676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B16BB-BC84-4BF7-9700-F9D60C960D06}"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756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6DEAE-8B1C-4F37-9F3A-324CD03B8EB4}"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850375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F780CFA-12D8-4D20-B1D5-A0C15AD6F1D7}" type="datetime1">
              <a:rPr lang="en-US" smtClean="0"/>
              <a:t>8/30/2025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3736795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20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B660830-2754-4A6C-BF29-83E53D1C3BF1}" type="datetime1">
              <a:rPr lang="en-US" smtClean="0"/>
              <a:t>8/30/2025</a:t>
            </a:fld>
            <a:endParaRPr/>
          </a:p>
        </p:txBody>
      </p:sp>
      <p:sp>
        <p:nvSpPr>
          <p:cNvPr id="29" name="Google Shape;2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C2C6AB0-4715-4EA1-9877-08F3D84D4F54}" type="datetime1">
              <a:rPr lang="en-US" smtClean="0"/>
              <a:t>8/30/2025</a:t>
            </a:fld>
            <a:endParaRPr/>
          </a:p>
        </p:txBody>
      </p:sp>
      <p:sp>
        <p:nvSpPr>
          <p:cNvPr id="35" name="Google Shape;3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86E96A3-66AB-4DB2-8711-0C6A6979CEB0}" type="datetime1">
              <a:rPr lang="en-US" smtClean="0"/>
              <a:t>8/30/2025</a:t>
            </a:fld>
            <a:endParaRPr/>
          </a:p>
        </p:txBody>
      </p:sp>
      <p:sp>
        <p:nvSpPr>
          <p:cNvPr id="42" name="Google Shape;4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3CF556F-E485-4C69-8D52-9011EA408E3D}" type="datetime1">
              <a:rPr lang="en-US" smtClean="0"/>
              <a:t>8/30/2025</a:t>
            </a:fld>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3788E6C-9C8C-43A8-94C3-69717AD27585}" type="datetime1">
              <a:rPr lang="en-US" smtClean="0"/>
              <a:t>8/30/2025</a:t>
            </a:fld>
            <a:endParaRPr/>
          </a:p>
        </p:txBody>
      </p:sp>
      <p:sp>
        <p:nvSpPr>
          <p:cNvPr id="56" name="Google Shape;5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6017C35-13C0-453D-9B1D-2C37D05B1C39}" type="datetime1">
              <a:rPr lang="en-US" smtClean="0"/>
              <a:t>8/30/2025</a:t>
            </a:fld>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CCCA9AA-3648-4097-B710-651F533C2409}" type="datetime1">
              <a:rPr lang="en-US" smtClean="0"/>
              <a:t>8/30/2025</a:t>
            </a:fld>
            <a:endParaRPr/>
          </a:p>
        </p:txBody>
      </p:sp>
      <p:sp>
        <p:nvSpPr>
          <p:cNvPr id="76" name="Google Shape;76;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484E1879-E94D-4A52-A9D5-0503C4462934}" type="datetime1">
              <a:rPr lang="en-US" smtClean="0"/>
              <a:t>8/30/2025</a:t>
            </a:fld>
            <a:endParaRPr/>
          </a:p>
        </p:txBody>
      </p:sp>
      <p:sp>
        <p:nvSpPr>
          <p:cNvPr id="13" name="Google Shape;1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2EAD9-FC9B-46EE-BF25-95963AD87B38}" type="datetime1">
              <a:rPr lang="en-US" smtClean="0"/>
              <a:t>8/30/2025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1B253-B935-45ED-9476-156C42DB80D2}" type="slidenum">
              <a:rPr lang="en-US" smtClean="0"/>
              <a:t>‹#›</a:t>
            </a:fld>
            <a:endParaRPr lang="en-US"/>
          </a:p>
        </p:txBody>
      </p:sp>
    </p:spTree>
    <p:extLst>
      <p:ext uri="{BB962C8B-B14F-4D97-AF65-F5344CB8AC3E}">
        <p14:creationId xmlns:p14="http://schemas.microsoft.com/office/powerpoint/2010/main" val="30485532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mailto:rpontius@clarku.edu" TargetMode="External"/><Relationship Id="rId10" Type="http://schemas.openxmlformats.org/officeDocument/2006/relationships/image" Target="../media/image7.tiff"/><Relationship Id="rId4" Type="http://schemas.openxmlformats.org/officeDocument/2006/relationships/hyperlink" Target="https://wordpress.clarku.edu/rpontius/"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07/s10980-025-02120-1" TargetMode="External"/><Relationship Id="rId2" Type="http://schemas.openxmlformats.org/officeDocument/2006/relationships/hyperlink" Target="https://doi.org/10.1080/15481603.2024.2409484" TargetMode="External"/><Relationship Id="rId1" Type="http://schemas.openxmlformats.org/officeDocument/2006/relationships/slideLayout" Target="../slideLayouts/slideLayout2.xml"/><Relationship Id="rId4" Type="http://schemas.openxmlformats.org/officeDocument/2006/relationships/hyperlink" Target="https://www.mdpi.com/2220-9964/14/4/13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80/15481603.2024.2409484"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tiff"/><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tiff"/><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github.com/antoniovfonseca/summarize-change-components"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github.com/antoniovfonseca/summarize-change-components"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antoniovfonseca/summarize-change-components"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antoniovfonseca/summarize-change-components"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antoniovfonseca/summarize-change-components"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doi.org/10.1007/s10980-025-02120-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tandfonline.com/doi/full/10.1080/13658816.2025.2469830"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80/17538947.2025.2528604" TargetMode="External"/><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tandfonline.com/doi/full/10.1080/13658816.2025.2469830"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tandfonline.com/doi/abs/10.1080/01431161.2011.552923"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s://nam10.safelinks.protection.outlook.com/?url=https%3A%2F%2Fdoi.org%2F10.1016%2Fj.ijdrr.2020.101928&amp;data=05%7C01%7Crpontius%40clarku.edu%7Ca2a4eb4740bf4d1939cd08db115668be%7Cb5b2263d68aa453eb972aa1421410f80%7C0%7C0%7C638122835063072599%7CUnknown%7CTWFpbGZsb3d8eyJWIjoiMC4wLjAwMDAiLCJQIjoiV2luMzIiLCJBTiI6Ik1haWwiLCJXVCI6Mn0%3D%7C3000%7C%7C%7C&amp;sdata=xeRTefvX1OReNPowr0PFVP7c9SOn0koDm4tMy7zzOZA%3D&amp;reserved=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6707" y="4725528"/>
            <a:ext cx="2685360" cy="529619"/>
          </a:xfrm>
          <a:prstGeom prst="rect">
            <a:avLst/>
          </a:prstGeom>
        </p:spPr>
      </p:pic>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22468" b="11971"/>
          <a:stretch/>
        </p:blipFill>
        <p:spPr bwMode="auto">
          <a:xfrm>
            <a:off x="9176695" y="3391093"/>
            <a:ext cx="2142824" cy="84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25526"/>
            <a:ext cx="12192000" cy="948925"/>
          </a:xfrm>
        </p:spPr>
        <p:txBody>
          <a:bodyPr>
            <a:noAutofit/>
          </a:bodyPr>
          <a:lstStyle/>
          <a:p>
            <a:r>
              <a:rPr lang="en-US" sz="4800" dirty="0">
                <a:effectLst/>
                <a:latin typeface="Calibri" panose="020F0502020204030204" pitchFamily="34" charset="0"/>
                <a:ea typeface="Calibri" panose="020F0502020204030204" pitchFamily="34" charset="0"/>
              </a:rPr>
              <a:t>Strategies for Evaluating the Spatial and Temporal Distribution of Land Characteristics</a:t>
            </a:r>
            <a:endParaRPr lang="en-US" sz="4800" dirty="0"/>
          </a:p>
        </p:txBody>
      </p:sp>
      <p:sp>
        <p:nvSpPr>
          <p:cNvPr id="3" name="Subtitle 2"/>
          <p:cNvSpPr>
            <a:spLocks noGrp="1"/>
          </p:cNvSpPr>
          <p:nvPr>
            <p:ph type="subTitle" idx="1"/>
          </p:nvPr>
        </p:nvSpPr>
        <p:spPr>
          <a:xfrm>
            <a:off x="0" y="1058447"/>
            <a:ext cx="12191999" cy="3987731"/>
          </a:xfrm>
        </p:spPr>
        <p:txBody>
          <a:bodyPr>
            <a:noAutofit/>
          </a:bodyPr>
          <a:lstStyle/>
          <a:p>
            <a:pPr>
              <a:lnSpc>
                <a:spcPct val="80000"/>
              </a:lnSpc>
            </a:pPr>
            <a:r>
              <a:rPr lang="en-US" sz="4000" dirty="0"/>
              <a:t>Robert </a:t>
            </a:r>
            <a:r>
              <a:rPr lang="en-US" sz="4000" dirty="0">
                <a:solidFill>
                  <a:srgbClr val="FF0000"/>
                </a:solidFill>
              </a:rPr>
              <a:t>Gil</a:t>
            </a:r>
            <a:r>
              <a:rPr lang="en-US" sz="4000" dirty="0"/>
              <a:t>more Pontius Jr</a:t>
            </a:r>
            <a:endParaRPr lang="en-US" sz="3200" dirty="0"/>
          </a:p>
          <a:p>
            <a:pPr>
              <a:lnSpc>
                <a:spcPct val="80000"/>
              </a:lnSpc>
            </a:pPr>
            <a:r>
              <a:rPr lang="en-US" dirty="0"/>
              <a:t>Dr. R Gil Pontius Jr is a Geography Professor at Clark University where he conducts research as an applied statistician and environmental scientist with expertise in GIS, ecological modeling, and land change science.</a:t>
            </a:r>
          </a:p>
          <a:p>
            <a:pPr>
              <a:lnSpc>
                <a:spcPct val="80000"/>
              </a:lnSpc>
            </a:pPr>
            <a:r>
              <a:rPr lang="en-US" dirty="0"/>
              <a:t> </a:t>
            </a:r>
            <a:r>
              <a:rPr lang="en-US" sz="2800" dirty="0">
                <a:hlinkClick r:id="rId4"/>
              </a:rPr>
              <a:t>https://wordpress.clarku.edu/rpontius/</a:t>
            </a:r>
            <a:endParaRPr lang="en-US" sz="2800" dirty="0"/>
          </a:p>
          <a:p>
            <a:pPr>
              <a:lnSpc>
                <a:spcPct val="80000"/>
              </a:lnSpc>
            </a:pPr>
            <a:r>
              <a:rPr lang="en-US" sz="2800" dirty="0">
                <a:hlinkClick r:id="rId5"/>
              </a:rPr>
              <a:t>rpontius@clarku.edu</a:t>
            </a:r>
            <a:endParaRPr lang="en-US" sz="2800" dirty="0"/>
          </a:p>
          <a:p>
            <a:pPr>
              <a:lnSpc>
                <a:spcPct val="80000"/>
              </a:lnSpc>
            </a:pPr>
            <a:r>
              <a:rPr lang="en-US" sz="2800" dirty="0"/>
              <a:t>24 September 2025</a:t>
            </a:r>
          </a:p>
        </p:txBody>
      </p:sp>
      <p:sp>
        <p:nvSpPr>
          <p:cNvPr id="6" name="Slide Number Placeholder 5"/>
          <p:cNvSpPr>
            <a:spLocks noGrp="1"/>
          </p:cNvSpPr>
          <p:nvPr>
            <p:ph type="sldNum" sz="quarter" idx="12"/>
          </p:nvPr>
        </p:nvSpPr>
        <p:spPr/>
        <p:txBody>
          <a:bodyPr/>
          <a:lstStyle/>
          <a:p>
            <a:fld id="{9C31B253-B935-45ED-9476-156C42DB80D2}" type="slidenum">
              <a:rPr lang="en-US" smtClean="0"/>
              <a:t>1</a:t>
            </a:fld>
            <a:endParaRPr lang="en-US"/>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7604" b="22399"/>
          <a:stretch/>
        </p:blipFill>
        <p:spPr>
          <a:xfrm>
            <a:off x="9074217" y="5571472"/>
            <a:ext cx="2029733" cy="8582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05" y="5565919"/>
            <a:ext cx="2086249" cy="1183245"/>
          </a:xfrm>
          <a:prstGeom prst="rect">
            <a:avLst/>
          </a:prstGeom>
        </p:spPr>
      </p:pic>
      <p:pic>
        <p:nvPicPr>
          <p:cNvPr id="9" name="Picture 2" descr="mapbiomas-brasil-logo-horizontal-v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4" y="4591252"/>
            <a:ext cx="3790388" cy="8038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a:srcRect l="5256" t="46873" r="2152" b="16461"/>
          <a:stretch/>
        </p:blipFill>
        <p:spPr>
          <a:xfrm>
            <a:off x="404439" y="3631903"/>
            <a:ext cx="2757076" cy="614136"/>
          </a:xfrm>
          <a:prstGeom prst="rect">
            <a:avLst/>
          </a:prstGeom>
        </p:spPr>
      </p:pic>
      <p:pic>
        <p:nvPicPr>
          <p:cNvPr id="14" name="Picture 13">
            <a:extLst>
              <a:ext uri="{FF2B5EF4-FFF2-40B4-BE49-F238E27FC236}">
                <a16:creationId xmlns:a16="http://schemas.microsoft.com/office/drawing/2014/main" id="{AD0B7734-8642-45D3-8473-A8C07701606F}"/>
              </a:ext>
            </a:extLst>
          </p:cNvPr>
          <p:cNvPicPr>
            <a:picLocks noChangeAspect="1"/>
          </p:cNvPicPr>
          <p:nvPr/>
        </p:nvPicPr>
        <p:blipFill>
          <a:blip r:embed="rId10"/>
          <a:stretch>
            <a:fillRect/>
          </a:stretch>
        </p:blipFill>
        <p:spPr>
          <a:xfrm>
            <a:off x="4522304" y="5357190"/>
            <a:ext cx="3001618" cy="1500809"/>
          </a:xfrm>
          <a:prstGeom prst="rect">
            <a:avLst/>
          </a:prstGeom>
        </p:spPr>
      </p:pic>
    </p:spTree>
    <p:extLst>
      <p:ext uri="{BB962C8B-B14F-4D97-AF65-F5344CB8AC3E}">
        <p14:creationId xmlns:p14="http://schemas.microsoft.com/office/powerpoint/2010/main" val="21087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6"/>
            <a:ext cx="12192000" cy="833112"/>
          </a:xfrm>
        </p:spPr>
        <p:txBody>
          <a:bodyPr>
            <a:normAutofit fontScale="90000"/>
          </a:bodyPr>
          <a:lstStyle/>
          <a:p>
            <a:pPr algn="ctr"/>
            <a:r>
              <a:rPr lang="en-US" dirty="0"/>
              <a:t>This review reported on Overall Accuracy and Kappa</a:t>
            </a:r>
            <a:br>
              <a:rPr lang="en-US" dirty="0"/>
            </a:br>
            <a:r>
              <a:rPr lang="en-US" dirty="0"/>
              <a:t>because those are the two most common metrics</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10</a:t>
            </a:fld>
            <a:endParaRPr lang="en-US"/>
          </a:p>
        </p:txBody>
      </p:sp>
      <p:pic>
        <p:nvPicPr>
          <p:cNvPr id="6" name="Picture 5">
            <a:extLst>
              <a:ext uri="{FF2B5EF4-FFF2-40B4-BE49-F238E27FC236}">
                <a16:creationId xmlns:a16="http://schemas.microsoft.com/office/drawing/2014/main" id="{974C5A35-9FFB-4059-BD17-2D7831FD0290}"/>
              </a:ext>
            </a:extLst>
          </p:cNvPr>
          <p:cNvPicPr>
            <a:picLocks noChangeAspect="1"/>
          </p:cNvPicPr>
          <p:nvPr/>
        </p:nvPicPr>
        <p:blipFill rotWithShape="1">
          <a:blip r:embed="rId2"/>
          <a:srcRect t="15507" r="8017" b="18314"/>
          <a:stretch/>
        </p:blipFill>
        <p:spPr>
          <a:xfrm>
            <a:off x="-1" y="1494410"/>
            <a:ext cx="12191999" cy="4934105"/>
          </a:xfrm>
          <a:prstGeom prst="rect">
            <a:avLst/>
          </a:prstGeom>
        </p:spPr>
      </p:pic>
    </p:spTree>
    <p:extLst>
      <p:ext uri="{BB962C8B-B14F-4D97-AF65-F5344CB8AC3E}">
        <p14:creationId xmlns:p14="http://schemas.microsoft.com/office/powerpoint/2010/main" val="358561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6"/>
            <a:ext cx="12192000" cy="833112"/>
          </a:xfrm>
        </p:spPr>
        <p:txBody>
          <a:bodyPr>
            <a:normAutofit fontScale="90000"/>
          </a:bodyPr>
          <a:lstStyle/>
          <a:p>
            <a:pPr algn="ctr"/>
            <a:r>
              <a:rPr lang="en-US" dirty="0"/>
              <a:t>Moura-Bueno et al. (2019) used General Accuracy, </a:t>
            </a:r>
            <a:br>
              <a:rPr lang="en-US" dirty="0"/>
            </a:br>
            <a:r>
              <a:rPr lang="en-US" dirty="0"/>
              <a:t>class accuracy, and Kappa</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11</a:t>
            </a:fld>
            <a:endParaRPr lang="en-US"/>
          </a:p>
        </p:txBody>
      </p:sp>
      <p:pic>
        <p:nvPicPr>
          <p:cNvPr id="5" name="Picture 4">
            <a:extLst>
              <a:ext uri="{FF2B5EF4-FFF2-40B4-BE49-F238E27FC236}">
                <a16:creationId xmlns:a16="http://schemas.microsoft.com/office/drawing/2014/main" id="{DAA62050-6BA7-4A6C-AF1E-643B9DA1AA5E}"/>
              </a:ext>
            </a:extLst>
          </p:cNvPr>
          <p:cNvPicPr>
            <a:picLocks noChangeAspect="1"/>
          </p:cNvPicPr>
          <p:nvPr/>
        </p:nvPicPr>
        <p:blipFill rotWithShape="1">
          <a:blip r:embed="rId2"/>
          <a:srcRect l="15603" t="13640" r="16380" b="10958"/>
          <a:stretch/>
        </p:blipFill>
        <p:spPr>
          <a:xfrm>
            <a:off x="1502979" y="1219200"/>
            <a:ext cx="8823770" cy="5502275"/>
          </a:xfrm>
          <a:prstGeom prst="rect">
            <a:avLst/>
          </a:prstGeom>
        </p:spPr>
      </p:pic>
    </p:spTree>
    <p:extLst>
      <p:ext uri="{BB962C8B-B14F-4D97-AF65-F5344CB8AC3E}">
        <p14:creationId xmlns:p14="http://schemas.microsoft.com/office/powerpoint/2010/main" val="15911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6"/>
            <a:ext cx="12192000" cy="833112"/>
          </a:xfrm>
        </p:spPr>
        <p:txBody>
          <a:bodyPr>
            <a:normAutofit/>
          </a:bodyPr>
          <a:lstStyle/>
          <a:p>
            <a:pPr algn="ctr"/>
            <a:r>
              <a:rPr lang="en-US" dirty="0"/>
              <a:t>Bishop et al. (2015) assess a continuous variable</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12</a:t>
            </a:fld>
            <a:endParaRPr lang="en-US"/>
          </a:p>
        </p:txBody>
      </p:sp>
      <p:pic>
        <p:nvPicPr>
          <p:cNvPr id="5" name="Picture 4">
            <a:extLst>
              <a:ext uri="{FF2B5EF4-FFF2-40B4-BE49-F238E27FC236}">
                <a16:creationId xmlns:a16="http://schemas.microsoft.com/office/drawing/2014/main" id="{5E789FEF-4DF8-4BCA-8707-FDEDE3AB88C1}"/>
              </a:ext>
            </a:extLst>
          </p:cNvPr>
          <p:cNvPicPr>
            <a:picLocks noChangeAspect="1"/>
          </p:cNvPicPr>
          <p:nvPr/>
        </p:nvPicPr>
        <p:blipFill rotWithShape="1">
          <a:blip r:embed="rId2"/>
          <a:srcRect l="4996" t="14192" r="7033" b="10057"/>
          <a:stretch/>
        </p:blipFill>
        <p:spPr>
          <a:xfrm>
            <a:off x="73573" y="912369"/>
            <a:ext cx="11445765" cy="5543835"/>
          </a:xfrm>
          <a:prstGeom prst="rect">
            <a:avLst/>
          </a:prstGeom>
        </p:spPr>
      </p:pic>
    </p:spTree>
    <p:extLst>
      <p:ext uri="{BB962C8B-B14F-4D97-AF65-F5344CB8AC3E}">
        <p14:creationId xmlns:p14="http://schemas.microsoft.com/office/powerpoint/2010/main" val="2802685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81"/>
            <a:ext cx="12192000" cy="833112"/>
          </a:xfrm>
        </p:spPr>
        <p:txBody>
          <a:bodyPr>
            <a:normAutofit/>
          </a:bodyPr>
          <a:lstStyle/>
          <a:p>
            <a:pPr algn="ctr"/>
            <a:r>
              <a:rPr lang="en-US" dirty="0"/>
              <a:t>Figure 4 from Bishop et al. (2015)</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13</a:t>
            </a:fld>
            <a:endParaRPr lang="en-US"/>
          </a:p>
        </p:txBody>
      </p:sp>
      <p:sp>
        <p:nvSpPr>
          <p:cNvPr id="5" name="TextBox 4">
            <a:extLst>
              <a:ext uri="{FF2B5EF4-FFF2-40B4-BE49-F238E27FC236}">
                <a16:creationId xmlns:a16="http://schemas.microsoft.com/office/drawing/2014/main" id="{826ED091-604D-4BD5-968A-BF7F964CA381}"/>
              </a:ext>
            </a:extLst>
          </p:cNvPr>
          <p:cNvSpPr txBox="1"/>
          <p:nvPr/>
        </p:nvSpPr>
        <p:spPr>
          <a:xfrm>
            <a:off x="0" y="5490842"/>
            <a:ext cx="12192000" cy="1323439"/>
          </a:xfrm>
          <a:prstGeom prst="rect">
            <a:avLst/>
          </a:prstGeom>
          <a:noFill/>
        </p:spPr>
        <p:txBody>
          <a:bodyPr wrap="square" rtlCol="0">
            <a:spAutoFit/>
          </a:bodyPr>
          <a:lstStyle/>
          <a:p>
            <a:r>
              <a:rPr lang="en-US" sz="2000" dirty="0">
                <a:latin typeface="+mn-lt"/>
                <a:ea typeface="Times New Roman" panose="02020603050405020304" pitchFamily="18" charset="0"/>
              </a:rPr>
              <a:t>This excellent figure is square and shows the Y=X line.</a:t>
            </a:r>
          </a:p>
          <a:p>
            <a:r>
              <a:rPr lang="en-US" sz="2000" dirty="0">
                <a:latin typeface="+mn-lt"/>
                <a:ea typeface="Times New Roman" panose="02020603050405020304" pitchFamily="18" charset="0"/>
              </a:rPr>
              <a:t>RMSE = Root Mean Squared Error, which is more difficult to interpret than Mean Absolute Error</a:t>
            </a:r>
          </a:p>
          <a:p>
            <a:r>
              <a:rPr lang="en-US" sz="2000" dirty="0">
                <a:latin typeface="+mn-lt"/>
                <a:ea typeface="Times New Roman" panose="02020603050405020304" pitchFamily="18" charset="0"/>
              </a:rPr>
              <a:t>ME = Mean Error, which is mean predicted minus mean observed</a:t>
            </a:r>
          </a:p>
          <a:p>
            <a:r>
              <a:rPr lang="en-US" sz="2000" dirty="0">
                <a:latin typeface="+mn-lt"/>
                <a:ea typeface="Times New Roman" panose="02020603050405020304" pitchFamily="18" charset="0"/>
              </a:rPr>
              <a:t>LCCC = Lin’s Concordance Correlation Coefficient, which combines correlation with Mean Error</a:t>
            </a:r>
          </a:p>
        </p:txBody>
      </p:sp>
      <p:pic>
        <p:nvPicPr>
          <p:cNvPr id="7" name="Picture 6">
            <a:extLst>
              <a:ext uri="{FF2B5EF4-FFF2-40B4-BE49-F238E27FC236}">
                <a16:creationId xmlns:a16="http://schemas.microsoft.com/office/drawing/2014/main" id="{EF449882-8329-4F7C-8EBE-0F5B98BB8F40}"/>
              </a:ext>
            </a:extLst>
          </p:cNvPr>
          <p:cNvPicPr>
            <a:picLocks noChangeAspect="1"/>
          </p:cNvPicPr>
          <p:nvPr/>
        </p:nvPicPr>
        <p:blipFill rotWithShape="1">
          <a:blip r:embed="rId2"/>
          <a:srcRect l="16982" t="18238" r="3707" b="12806"/>
          <a:stretch/>
        </p:blipFill>
        <p:spPr>
          <a:xfrm>
            <a:off x="806981" y="725214"/>
            <a:ext cx="9806300" cy="4795932"/>
          </a:xfrm>
          <a:prstGeom prst="rect">
            <a:avLst/>
          </a:prstGeom>
        </p:spPr>
      </p:pic>
    </p:spTree>
    <p:extLst>
      <p:ext uri="{BB962C8B-B14F-4D97-AF65-F5344CB8AC3E}">
        <p14:creationId xmlns:p14="http://schemas.microsoft.com/office/powerpoint/2010/main" val="1487427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81"/>
            <a:ext cx="12192000" cy="833112"/>
          </a:xfrm>
        </p:spPr>
        <p:txBody>
          <a:bodyPr>
            <a:normAutofit/>
          </a:bodyPr>
          <a:lstStyle/>
          <a:p>
            <a:pPr algn="ctr"/>
            <a:r>
              <a:rPr lang="en-US" dirty="0"/>
              <a:t>Figure 4 from Bishop et al. (2015)</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14</a:t>
            </a:fld>
            <a:endParaRPr lang="en-US"/>
          </a:p>
        </p:txBody>
      </p:sp>
      <p:sp>
        <p:nvSpPr>
          <p:cNvPr id="5" name="TextBox 4">
            <a:extLst>
              <a:ext uri="{FF2B5EF4-FFF2-40B4-BE49-F238E27FC236}">
                <a16:creationId xmlns:a16="http://schemas.microsoft.com/office/drawing/2014/main" id="{826ED091-604D-4BD5-968A-BF7F964CA381}"/>
              </a:ext>
            </a:extLst>
          </p:cNvPr>
          <p:cNvSpPr txBox="1"/>
          <p:nvPr/>
        </p:nvSpPr>
        <p:spPr>
          <a:xfrm>
            <a:off x="0" y="5564412"/>
            <a:ext cx="12192000" cy="830997"/>
          </a:xfrm>
          <a:prstGeom prst="rect">
            <a:avLst/>
          </a:prstGeom>
          <a:noFill/>
        </p:spPr>
        <p:txBody>
          <a:bodyPr wrap="square" rtlCol="0">
            <a:spAutoFit/>
          </a:bodyPr>
          <a:lstStyle/>
          <a:p>
            <a:r>
              <a:rPr lang="en-US" sz="2400" dirty="0">
                <a:latin typeface="+mn-lt"/>
                <a:ea typeface="Times New Roman" panose="02020603050405020304" pitchFamily="18" charset="0"/>
              </a:rPr>
              <a:t>Pontius prefers four summary metrics:</a:t>
            </a:r>
          </a:p>
          <a:p>
            <a:r>
              <a:rPr lang="en-US" sz="2400" dirty="0">
                <a:latin typeface="+mn-lt"/>
                <a:ea typeface="Times New Roman" panose="02020603050405020304" pitchFamily="18" charset="0"/>
              </a:rPr>
              <a:t>Mean Error, Mean Absolute Error, Pearson’s Correlation, Slope of the least squares line</a:t>
            </a:r>
          </a:p>
        </p:txBody>
      </p:sp>
      <p:pic>
        <p:nvPicPr>
          <p:cNvPr id="7" name="Picture 6">
            <a:extLst>
              <a:ext uri="{FF2B5EF4-FFF2-40B4-BE49-F238E27FC236}">
                <a16:creationId xmlns:a16="http://schemas.microsoft.com/office/drawing/2014/main" id="{EF449882-8329-4F7C-8EBE-0F5B98BB8F40}"/>
              </a:ext>
            </a:extLst>
          </p:cNvPr>
          <p:cNvPicPr>
            <a:picLocks noChangeAspect="1"/>
          </p:cNvPicPr>
          <p:nvPr/>
        </p:nvPicPr>
        <p:blipFill rotWithShape="1">
          <a:blip r:embed="rId2"/>
          <a:srcRect l="16982" t="18238" r="3707" b="12806"/>
          <a:stretch/>
        </p:blipFill>
        <p:spPr>
          <a:xfrm>
            <a:off x="806981" y="725214"/>
            <a:ext cx="9806300" cy="4795932"/>
          </a:xfrm>
          <a:prstGeom prst="rect">
            <a:avLst/>
          </a:prstGeom>
        </p:spPr>
      </p:pic>
    </p:spTree>
    <p:extLst>
      <p:ext uri="{BB962C8B-B14F-4D97-AF65-F5344CB8AC3E}">
        <p14:creationId xmlns:p14="http://schemas.microsoft.com/office/powerpoint/2010/main" val="6857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4225"/>
          </a:xfrm>
        </p:spPr>
        <p:txBody>
          <a:bodyPr>
            <a:normAutofit fontScale="90000"/>
          </a:bodyPr>
          <a:lstStyle/>
          <a:p>
            <a:r>
              <a:rPr lang="en-US" dirty="0"/>
              <a:t>To compare an interval versus interval Variable</a:t>
            </a:r>
          </a:p>
        </p:txBody>
      </p:sp>
      <p:sp>
        <p:nvSpPr>
          <p:cNvPr id="3" name="Content Placeholder 2"/>
          <p:cNvSpPr>
            <a:spLocks noGrp="1"/>
          </p:cNvSpPr>
          <p:nvPr>
            <p:ph idx="1"/>
          </p:nvPr>
        </p:nvSpPr>
        <p:spPr>
          <a:xfrm>
            <a:off x="397816" y="916231"/>
            <a:ext cx="10955985" cy="1802892"/>
          </a:xfrm>
        </p:spPr>
        <p:txBody>
          <a:bodyPr>
            <a:normAutofit/>
          </a:bodyPr>
          <a:lstStyle/>
          <a:p>
            <a:pPr marL="0" indent="0">
              <a:buNone/>
            </a:pPr>
            <a:r>
              <a:rPr lang="en-US" sz="3200" dirty="0"/>
              <a:t>The first step is to make at plot with identical axes and the Y=X diagonal line, then look at the plot!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5" name="Picture 4"/>
          <p:cNvPicPr>
            <a:picLocks noChangeAspect="1"/>
          </p:cNvPicPr>
          <p:nvPr/>
        </p:nvPicPr>
        <p:blipFill rotWithShape="1">
          <a:blip r:embed="rId2"/>
          <a:srcRect t="41170" r="3939" b="4668"/>
          <a:stretch/>
        </p:blipFill>
        <p:spPr>
          <a:xfrm>
            <a:off x="13573" y="2146354"/>
            <a:ext cx="12058507" cy="3824388"/>
          </a:xfrm>
          <a:prstGeom prst="rect">
            <a:avLst/>
          </a:prstGeom>
        </p:spPr>
      </p:pic>
    </p:spTree>
    <p:extLst>
      <p:ext uri="{BB962C8B-B14F-4D97-AF65-F5344CB8AC3E}">
        <p14:creationId xmlns:p14="http://schemas.microsoft.com/office/powerpoint/2010/main" val="306854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624225"/>
          </a:xfrm>
        </p:spPr>
        <p:txBody>
          <a:bodyPr>
            <a:normAutofit fontScale="90000"/>
          </a:bodyPr>
          <a:lstStyle/>
          <a:p>
            <a:r>
              <a:rPr lang="en-US" sz="4800" dirty="0"/>
              <a:t>The plots have identical values for popular metrics such as R-squared.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5" name="Picture 4"/>
          <p:cNvPicPr>
            <a:picLocks noChangeAspect="1"/>
          </p:cNvPicPr>
          <p:nvPr/>
        </p:nvPicPr>
        <p:blipFill rotWithShape="1">
          <a:blip r:embed="rId2"/>
          <a:srcRect l="51379" t="42634" r="3939" b="4668"/>
          <a:stretch/>
        </p:blipFill>
        <p:spPr>
          <a:xfrm>
            <a:off x="1509009" y="1244311"/>
            <a:ext cx="8256163" cy="5477164"/>
          </a:xfrm>
          <a:prstGeom prst="rect">
            <a:avLst/>
          </a:prstGeom>
        </p:spPr>
      </p:pic>
    </p:spTree>
    <p:extLst>
      <p:ext uri="{BB962C8B-B14F-4D97-AF65-F5344CB8AC3E}">
        <p14:creationId xmlns:p14="http://schemas.microsoft.com/office/powerpoint/2010/main" val="507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81"/>
            <a:ext cx="12192000" cy="833112"/>
          </a:xfrm>
        </p:spPr>
        <p:txBody>
          <a:bodyPr>
            <a:normAutofit/>
          </a:bodyPr>
          <a:lstStyle/>
          <a:p>
            <a:pPr algn="ctr"/>
            <a:r>
              <a:rPr lang="en-US" dirty="0"/>
              <a:t>Figure 7 from Bishop et al. (2015)</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17</a:t>
            </a:fld>
            <a:endParaRPr lang="en-US"/>
          </a:p>
        </p:txBody>
      </p:sp>
      <p:sp>
        <p:nvSpPr>
          <p:cNvPr id="5" name="TextBox 4">
            <a:extLst>
              <a:ext uri="{FF2B5EF4-FFF2-40B4-BE49-F238E27FC236}">
                <a16:creationId xmlns:a16="http://schemas.microsoft.com/office/drawing/2014/main" id="{826ED091-604D-4BD5-968A-BF7F964CA381}"/>
              </a:ext>
            </a:extLst>
          </p:cNvPr>
          <p:cNvSpPr txBox="1"/>
          <p:nvPr/>
        </p:nvSpPr>
        <p:spPr>
          <a:xfrm>
            <a:off x="0" y="5564412"/>
            <a:ext cx="12192000" cy="830997"/>
          </a:xfrm>
          <a:prstGeom prst="rect">
            <a:avLst/>
          </a:prstGeom>
          <a:noFill/>
        </p:spPr>
        <p:txBody>
          <a:bodyPr wrap="square" rtlCol="0">
            <a:spAutoFit/>
          </a:bodyPr>
          <a:lstStyle/>
          <a:p>
            <a:r>
              <a:rPr lang="en-US" sz="2400" dirty="0">
                <a:latin typeface="+mn-lt"/>
                <a:ea typeface="Times New Roman" panose="02020603050405020304" pitchFamily="18" charset="0"/>
              </a:rPr>
              <a:t>Bishop et al. shows these excellent maps that have the same legend with colors showing has equal intervals of clay %.</a:t>
            </a:r>
          </a:p>
        </p:txBody>
      </p:sp>
      <p:pic>
        <p:nvPicPr>
          <p:cNvPr id="6" name="Picture 5">
            <a:extLst>
              <a:ext uri="{FF2B5EF4-FFF2-40B4-BE49-F238E27FC236}">
                <a16:creationId xmlns:a16="http://schemas.microsoft.com/office/drawing/2014/main" id="{99DE55DA-CF55-437E-B3F0-0F2F8E9F8A9C}"/>
              </a:ext>
            </a:extLst>
          </p:cNvPr>
          <p:cNvPicPr>
            <a:picLocks noChangeAspect="1"/>
          </p:cNvPicPr>
          <p:nvPr/>
        </p:nvPicPr>
        <p:blipFill rotWithShape="1">
          <a:blip r:embed="rId2"/>
          <a:srcRect l="10067" t="12733" r="12752" b="19523"/>
          <a:stretch/>
        </p:blipFill>
        <p:spPr>
          <a:xfrm>
            <a:off x="1103586" y="863794"/>
            <a:ext cx="10013446" cy="4664648"/>
          </a:xfrm>
          <a:prstGeom prst="rect">
            <a:avLst/>
          </a:prstGeom>
        </p:spPr>
      </p:pic>
    </p:spTree>
    <p:extLst>
      <p:ext uri="{BB962C8B-B14F-4D97-AF65-F5344CB8AC3E}">
        <p14:creationId xmlns:p14="http://schemas.microsoft.com/office/powerpoint/2010/main" val="195267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71"/>
            <a:ext cx="12192000" cy="2428741"/>
          </a:xfrm>
        </p:spPr>
        <p:txBody>
          <a:bodyPr>
            <a:noAutofit/>
          </a:bodyPr>
          <a:lstStyle/>
          <a:p>
            <a:r>
              <a:rPr lang="en-US" sz="4000" dirty="0" err="1"/>
              <a:t>Pikki</a:t>
            </a:r>
            <a:r>
              <a:rPr lang="en-US" sz="4000" dirty="0"/>
              <a:t> et al. (2021) recommend </a:t>
            </a:r>
            <a:r>
              <a:rPr lang="en-US" sz="4000" b="0" i="0" dirty="0">
                <a:solidFill>
                  <a:srgbClr val="242021"/>
                </a:solidFill>
                <a:effectLst/>
                <a:latin typeface="STIX-Regular"/>
              </a:rPr>
              <a:t>choosing a faceted set of validation metrics to characterize multiple aspects of the validation performance, rather than using several metrics that show similar information.</a:t>
            </a:r>
            <a:endParaRPr lang="en-US" sz="4000" dirty="0"/>
          </a:p>
        </p:txBody>
      </p:sp>
      <p:sp>
        <p:nvSpPr>
          <p:cNvPr id="4" name="Slide Number Placeholder 3"/>
          <p:cNvSpPr>
            <a:spLocks noGrp="1"/>
          </p:cNvSpPr>
          <p:nvPr>
            <p:ph type="sldNum" sz="quarter" idx="12"/>
          </p:nvPr>
        </p:nvSpPr>
        <p:spPr/>
        <p:txBody>
          <a:bodyPr/>
          <a:lstStyle/>
          <a:p>
            <a:fld id="{9C31B253-B935-45ED-9476-156C42DB80D2}" type="slidenum">
              <a:rPr lang="en-US" smtClean="0"/>
              <a:t>18</a:t>
            </a:fld>
            <a:endParaRPr lang="en-US"/>
          </a:p>
        </p:txBody>
      </p:sp>
      <p:pic>
        <p:nvPicPr>
          <p:cNvPr id="6" name="Picture 5">
            <a:extLst>
              <a:ext uri="{FF2B5EF4-FFF2-40B4-BE49-F238E27FC236}">
                <a16:creationId xmlns:a16="http://schemas.microsoft.com/office/drawing/2014/main" id="{DF1AE51D-45E5-41C2-B93D-B9CA9FF016FF}"/>
              </a:ext>
            </a:extLst>
          </p:cNvPr>
          <p:cNvPicPr>
            <a:picLocks noChangeAspect="1"/>
          </p:cNvPicPr>
          <p:nvPr/>
        </p:nvPicPr>
        <p:blipFill rotWithShape="1">
          <a:blip r:embed="rId2"/>
          <a:srcRect l="6875" t="11035" r="8879" b="10651"/>
          <a:stretch/>
        </p:blipFill>
        <p:spPr>
          <a:xfrm>
            <a:off x="1573921" y="2283662"/>
            <a:ext cx="8537028" cy="4463978"/>
          </a:xfrm>
          <a:prstGeom prst="rect">
            <a:avLst/>
          </a:prstGeom>
        </p:spPr>
      </p:pic>
    </p:spTree>
    <p:extLst>
      <p:ext uri="{BB962C8B-B14F-4D97-AF65-F5344CB8AC3E}">
        <p14:creationId xmlns:p14="http://schemas.microsoft.com/office/powerpoint/2010/main" val="1547545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0" y="50800"/>
            <a:ext cx="12192000" cy="1005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2800" dirty="0"/>
              <a:t>Come to tomorrow’s workshop with your questions concerning these metrics. </a:t>
            </a:r>
            <a:br>
              <a:rPr lang="en-US" sz="2800" dirty="0"/>
            </a:br>
            <a:r>
              <a:rPr lang="en-US" sz="2800" dirty="0"/>
              <a:t>The foundational concepts are in Pontius’ book which you can get at </a:t>
            </a:r>
            <a:br>
              <a:rPr lang="en-US" sz="2800" dirty="0"/>
            </a:br>
            <a:r>
              <a:rPr lang="en-US" sz="2800" u="sng" dirty="0">
                <a:solidFill>
                  <a:schemeClr val="hlink"/>
                </a:solidFill>
              </a:rPr>
              <a:t>https://wordpress.clarku.edu/rpontius/</a:t>
            </a:r>
            <a:endParaRPr sz="2800" dirty="0"/>
          </a:p>
        </p:txBody>
      </p:sp>
      <p:sp>
        <p:nvSpPr>
          <p:cNvPr id="160" name="Google Shape;1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161" name="Google Shape;161;p8"/>
          <p:cNvPicPr preferRelativeResize="0">
            <a:picLocks noGrp="1" noChangeAspect="1"/>
          </p:cNvPicPr>
          <p:nvPr>
            <p:ph type="body" idx="1"/>
          </p:nvPr>
        </p:nvPicPr>
        <p:blipFill rotWithShape="1">
          <a:blip r:embed="rId3">
            <a:alphaModFix/>
          </a:blip>
          <a:srcRect/>
          <a:stretch/>
        </p:blipFill>
        <p:spPr>
          <a:xfrm>
            <a:off x="2391739" y="1196480"/>
            <a:ext cx="7561556" cy="5524995"/>
          </a:xfrm>
          <a:prstGeom prst="rect">
            <a:avLst/>
          </a:prstGeom>
          <a:noFill/>
          <a:ln>
            <a:noFill/>
          </a:ln>
        </p:spPr>
      </p:pic>
    </p:spTree>
    <p:extLst>
      <p:ext uri="{BB962C8B-B14F-4D97-AF65-F5344CB8AC3E}">
        <p14:creationId xmlns:p14="http://schemas.microsoft.com/office/powerpoint/2010/main" val="209723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775254"/>
            <a:ext cx="12192000" cy="530749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sz="3200" dirty="0"/>
              <a:t>You must align your evaluation metric with your particular research question, which is obvious but challenging. </a:t>
            </a:r>
          </a:p>
          <a:p>
            <a:pPr marL="742932" indent="-742932" algn="l">
              <a:lnSpc>
                <a:spcPct val="100000"/>
              </a:lnSpc>
              <a:spcBef>
                <a:spcPts val="0"/>
              </a:spcBef>
              <a:buFont typeface="+mj-lt"/>
              <a:buAutoNum type="arabicPeriod"/>
            </a:pPr>
            <a:r>
              <a:rPr lang="en-US" sz="3200" dirty="0"/>
              <a:t>Take Pontius’ workshop Thursday 25 September 17:00-19:00.</a:t>
            </a:r>
          </a:p>
          <a:p>
            <a:pPr marL="742932" indent="-742932" algn="l">
              <a:lnSpc>
                <a:spcPct val="100000"/>
              </a:lnSpc>
              <a:spcBef>
                <a:spcPts val="0"/>
              </a:spcBef>
              <a:buFont typeface="+mj-lt"/>
              <a:buAutoNum type="arabicPeriod"/>
            </a:pPr>
            <a:r>
              <a:rPr lang="en-US" sz="3200" dirty="0"/>
              <a:t>Use new methods of land change and contribute to a special issue of the journal </a:t>
            </a:r>
            <a:r>
              <a:rPr lang="en-US" sz="3200" i="1" dirty="0"/>
              <a:t>Land</a:t>
            </a:r>
            <a:r>
              <a:rPr lang="en-US" sz="3200" dirty="0"/>
              <a:t> using Trajectory Analysis at </a:t>
            </a:r>
            <a:r>
              <a:rPr lang="en-US" sz="2800" dirty="0">
                <a:hlinkClick r:id="rId2"/>
              </a:rPr>
              <a:t>https://www.mdpi.com/journal/land/special_issues/IND622A7L0</a:t>
            </a:r>
            <a:r>
              <a:rPr lang="en-US" sz="3200"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1FB79453-B474-47D0-B738-8BC767A950DC}"/>
              </a:ext>
            </a:extLst>
          </p:cNvPr>
          <p:cNvSpPr txBox="1"/>
          <p:nvPr/>
        </p:nvSpPr>
        <p:spPr>
          <a:xfrm>
            <a:off x="2425143" y="4283563"/>
            <a:ext cx="6937517"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R package and documentation at this QR code</a:t>
            </a:r>
          </a:p>
        </p:txBody>
      </p:sp>
      <p:pic>
        <p:nvPicPr>
          <p:cNvPr id="6" name="Picture 5">
            <a:extLst>
              <a:ext uri="{FF2B5EF4-FFF2-40B4-BE49-F238E27FC236}">
                <a16:creationId xmlns:a16="http://schemas.microsoft.com/office/drawing/2014/main" id="{37F9969C-1A1B-41F4-94F5-A5EB97B37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566" y="4761948"/>
            <a:ext cx="1980800" cy="1974492"/>
          </a:xfrm>
          <a:prstGeom prst="rect">
            <a:avLst/>
          </a:prstGeom>
        </p:spPr>
      </p:pic>
      <p:sp>
        <p:nvSpPr>
          <p:cNvPr id="7" name="Slide Number Placeholder 3">
            <a:extLst>
              <a:ext uri="{FF2B5EF4-FFF2-40B4-BE49-F238E27FC236}">
                <a16:creationId xmlns:a16="http://schemas.microsoft.com/office/drawing/2014/main" id="{B0205C30-51CF-48E5-9B52-67693C8AD853}"/>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09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How many of you have used the MapBiomas soil data?</a:t>
            </a:r>
          </a:p>
        </p:txBody>
      </p:sp>
      <p:sp>
        <p:nvSpPr>
          <p:cNvPr id="4" name="Slide Number Placeholder 3"/>
          <p:cNvSpPr>
            <a:spLocks noGrp="1"/>
          </p:cNvSpPr>
          <p:nvPr>
            <p:ph type="sldNum" sz="quarter" idx="12"/>
          </p:nvPr>
        </p:nvSpPr>
        <p:spPr/>
        <p:txBody>
          <a:bodyPr/>
          <a:lstStyle/>
          <a:p>
            <a:fld id="{D47C6A6E-F6BB-4697-B856-8A66036D8304}" type="slidenum">
              <a:rPr lang="en-US" smtClean="0"/>
              <a:t>20</a:t>
            </a:fld>
            <a:endParaRPr lang="en-US"/>
          </a:p>
        </p:txBody>
      </p:sp>
      <p:pic>
        <p:nvPicPr>
          <p:cNvPr id="10" name="Picture 9">
            <a:extLst>
              <a:ext uri="{FF2B5EF4-FFF2-40B4-BE49-F238E27FC236}">
                <a16:creationId xmlns:a16="http://schemas.microsoft.com/office/drawing/2014/main" id="{4EAB6950-9578-4A6F-9DBD-1F93D47B4E29}"/>
              </a:ext>
            </a:extLst>
          </p:cNvPr>
          <p:cNvPicPr>
            <a:picLocks noChangeAspect="1"/>
          </p:cNvPicPr>
          <p:nvPr/>
        </p:nvPicPr>
        <p:blipFill rotWithShape="1">
          <a:blip r:embed="rId2"/>
          <a:srcRect t="15785" b="7315"/>
          <a:stretch/>
        </p:blipFill>
        <p:spPr>
          <a:xfrm>
            <a:off x="0" y="1082566"/>
            <a:ext cx="12192000" cy="5273784"/>
          </a:xfrm>
          <a:prstGeom prst="rect">
            <a:avLst/>
          </a:prstGeom>
        </p:spPr>
      </p:pic>
    </p:spTree>
    <p:extLst>
      <p:ext uri="{BB962C8B-B14F-4D97-AF65-F5344CB8AC3E}">
        <p14:creationId xmlns:p14="http://schemas.microsoft.com/office/powerpoint/2010/main" val="43759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MapBiomas has data concerning land cover</a:t>
            </a:r>
          </a:p>
        </p:txBody>
      </p:sp>
      <p:sp>
        <p:nvSpPr>
          <p:cNvPr id="4" name="Slide Number Placeholder 3"/>
          <p:cNvSpPr>
            <a:spLocks noGrp="1"/>
          </p:cNvSpPr>
          <p:nvPr>
            <p:ph type="sldNum" sz="quarter" idx="12"/>
          </p:nvPr>
        </p:nvSpPr>
        <p:spPr/>
        <p:txBody>
          <a:bodyPr/>
          <a:lstStyle/>
          <a:p>
            <a:fld id="{D47C6A6E-F6BB-4697-B856-8A66036D8304}" type="slidenum">
              <a:rPr lang="en-US" smtClean="0"/>
              <a:t>21</a:t>
            </a:fld>
            <a:endParaRPr lang="en-US"/>
          </a:p>
        </p:txBody>
      </p:sp>
      <p:pic>
        <p:nvPicPr>
          <p:cNvPr id="6" name="Picture 5">
            <a:extLst>
              <a:ext uri="{FF2B5EF4-FFF2-40B4-BE49-F238E27FC236}">
                <a16:creationId xmlns:a16="http://schemas.microsoft.com/office/drawing/2014/main" id="{AA1AA6FB-9E35-4EA4-AFA6-A0EEC18A4D3C}"/>
              </a:ext>
            </a:extLst>
          </p:cNvPr>
          <p:cNvPicPr>
            <a:picLocks noChangeAspect="1"/>
          </p:cNvPicPr>
          <p:nvPr/>
        </p:nvPicPr>
        <p:blipFill rotWithShape="1">
          <a:blip r:embed="rId2"/>
          <a:srcRect t="15479" b="7315"/>
          <a:stretch/>
        </p:blipFill>
        <p:spPr>
          <a:xfrm>
            <a:off x="0" y="1061545"/>
            <a:ext cx="12192000" cy="5294806"/>
          </a:xfrm>
          <a:prstGeom prst="rect">
            <a:avLst/>
          </a:prstGeom>
        </p:spPr>
      </p:pic>
    </p:spTree>
    <p:extLst>
      <p:ext uri="{BB962C8B-B14F-4D97-AF65-F5344CB8AC3E}">
        <p14:creationId xmlns:p14="http://schemas.microsoft.com/office/powerpoint/2010/main" val="816720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MapBiomas has data concerning land change</a:t>
            </a:r>
          </a:p>
        </p:txBody>
      </p:sp>
      <p:sp>
        <p:nvSpPr>
          <p:cNvPr id="4" name="Slide Number Placeholder 3"/>
          <p:cNvSpPr>
            <a:spLocks noGrp="1"/>
          </p:cNvSpPr>
          <p:nvPr>
            <p:ph type="sldNum" sz="quarter" idx="12"/>
          </p:nvPr>
        </p:nvSpPr>
        <p:spPr/>
        <p:txBody>
          <a:bodyPr/>
          <a:lstStyle/>
          <a:p>
            <a:fld id="{D47C6A6E-F6BB-4697-B856-8A66036D8304}" type="slidenum">
              <a:rPr lang="en-US" smtClean="0"/>
              <a:t>22</a:t>
            </a:fld>
            <a:endParaRPr lang="en-US"/>
          </a:p>
        </p:txBody>
      </p:sp>
      <p:pic>
        <p:nvPicPr>
          <p:cNvPr id="5" name="Picture 4">
            <a:extLst>
              <a:ext uri="{FF2B5EF4-FFF2-40B4-BE49-F238E27FC236}">
                <a16:creationId xmlns:a16="http://schemas.microsoft.com/office/drawing/2014/main" id="{DEACAEFA-8029-44FD-83A1-A5A23538FCD2}"/>
              </a:ext>
            </a:extLst>
          </p:cNvPr>
          <p:cNvPicPr>
            <a:picLocks noChangeAspect="1"/>
          </p:cNvPicPr>
          <p:nvPr/>
        </p:nvPicPr>
        <p:blipFill rotWithShape="1">
          <a:blip r:embed="rId2"/>
          <a:srcRect t="15479" b="7315"/>
          <a:stretch/>
        </p:blipFill>
        <p:spPr>
          <a:xfrm>
            <a:off x="0" y="1061545"/>
            <a:ext cx="12192000" cy="5294806"/>
          </a:xfrm>
          <a:prstGeom prst="rect">
            <a:avLst/>
          </a:prstGeom>
        </p:spPr>
      </p:pic>
    </p:spTree>
    <p:extLst>
      <p:ext uri="{BB962C8B-B14F-4D97-AF65-F5344CB8AC3E}">
        <p14:creationId xmlns:p14="http://schemas.microsoft.com/office/powerpoint/2010/main" val="1747064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743570"/>
          </a:xfrm>
        </p:spPr>
        <p:txBody>
          <a:bodyPr>
            <a:normAutofit fontScale="90000"/>
          </a:bodyPr>
          <a:lstStyle/>
          <a:p>
            <a:r>
              <a:rPr lang="en-US" dirty="0"/>
              <a:t>There are too many maps, so Pontius and his students have developed summary methods to identify the active places, times and classes for your particular application</a:t>
            </a:r>
          </a:p>
        </p:txBody>
      </p:sp>
      <p:sp>
        <p:nvSpPr>
          <p:cNvPr id="4" name="Slide Number Placeholder 3"/>
          <p:cNvSpPr>
            <a:spLocks noGrp="1"/>
          </p:cNvSpPr>
          <p:nvPr>
            <p:ph type="sldNum" sz="quarter" idx="12"/>
          </p:nvPr>
        </p:nvSpPr>
        <p:spPr/>
        <p:txBody>
          <a:bodyPr/>
          <a:lstStyle/>
          <a:p>
            <a:fld id="{D47C6A6E-F6BB-4697-B856-8A66036D8304}" type="slidenum">
              <a:rPr lang="en-US" smtClean="0"/>
              <a:t>23</a:t>
            </a:fld>
            <a:endParaRPr lang="en-US"/>
          </a:p>
        </p:txBody>
      </p:sp>
      <p:sp>
        <p:nvSpPr>
          <p:cNvPr id="5" name="Text Placeholder 4">
            <a:extLst>
              <a:ext uri="{FF2B5EF4-FFF2-40B4-BE49-F238E27FC236}">
                <a16:creationId xmlns:a16="http://schemas.microsoft.com/office/drawing/2014/main" id="{9065E009-7098-4FF8-B81E-1E380EBECDCF}"/>
              </a:ext>
            </a:extLst>
          </p:cNvPr>
          <p:cNvSpPr>
            <a:spLocks noGrp="1"/>
          </p:cNvSpPr>
          <p:nvPr>
            <p:ph type="body" idx="1"/>
          </p:nvPr>
        </p:nvSpPr>
        <p:spPr>
          <a:xfrm>
            <a:off x="0" y="2056854"/>
            <a:ext cx="12191998" cy="4351338"/>
          </a:xfrm>
        </p:spPr>
        <p:txBody>
          <a:bodyPr>
            <a:normAutofit fontScale="92500"/>
          </a:bodyPr>
          <a:lstStyle/>
          <a:p>
            <a:pPr marL="342900" indent="-342900" eaLnBrk="0" fontAlgn="base" hangingPunct="0">
              <a:lnSpc>
                <a:spcPct val="100000"/>
              </a:lnSpc>
              <a:spcBef>
                <a:spcPct val="0"/>
              </a:spcBef>
              <a:spcAft>
                <a:spcPct val="0"/>
              </a:spcAft>
              <a:buClrTx/>
              <a:buSzTx/>
              <a:buFont typeface="+mj-lt"/>
              <a:buAutoNum type="arabicPeriod"/>
            </a:pPr>
            <a:r>
              <a:rPr lang="en-US" altLang="en-US" sz="2800" dirty="0">
                <a:solidFill>
                  <a:schemeClr val="tx1"/>
                </a:solidFill>
                <a:hlinkClick r:id="rId2"/>
              </a:rPr>
              <a:t>Bilintoh, Pontius, Zhang. 2024. Methods to compare sites concerning a category’s change during various time intervals. </a:t>
            </a:r>
            <a:r>
              <a:rPr lang="en-US" altLang="en-US" sz="2800" dirty="0" err="1">
                <a:solidFill>
                  <a:schemeClr val="tx1"/>
                </a:solidFill>
                <a:hlinkClick r:id="rId2"/>
              </a:rPr>
              <a:t>GIScience</a:t>
            </a:r>
            <a:r>
              <a:rPr lang="en-US" altLang="en-US" sz="2800" dirty="0">
                <a:solidFill>
                  <a:schemeClr val="tx1"/>
                </a:solidFill>
                <a:hlinkClick r:id="rId2"/>
              </a:rPr>
              <a:t> and Remote Sensing 61(1), 2409484</a:t>
            </a:r>
            <a:r>
              <a:rPr lang="en-US" altLang="en-US" sz="2800" dirty="0">
                <a:solidFill>
                  <a:schemeClr val="tx1"/>
                </a:solidFill>
              </a:rPr>
              <a:t> </a:t>
            </a:r>
          </a:p>
          <a:p>
            <a:pPr marL="342900" eaLnBrk="0" fontAlgn="base" hangingPunct="0">
              <a:lnSpc>
                <a:spcPct val="100000"/>
              </a:lnSpc>
              <a:spcBef>
                <a:spcPct val="0"/>
              </a:spcBef>
              <a:spcAft>
                <a:spcPct val="0"/>
              </a:spcAft>
              <a:buClrTx/>
              <a:buSzTx/>
              <a:buFont typeface="+mj-lt"/>
              <a:buAutoNum type="arabicPeriod"/>
            </a:pPr>
            <a:r>
              <a:rPr lang="en-US" altLang="en-US" dirty="0">
                <a:solidFill>
                  <a:schemeClr val="tx1"/>
                </a:solidFill>
              </a:rPr>
              <a:t>Pontius and Fonseca. </a:t>
            </a: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in press. </a:t>
            </a:r>
            <a:r>
              <a:rPr lang="en-US" dirty="0">
                <a:latin typeface="Calibri" panose="020F0502020204030204" pitchFamily="34" charset="0"/>
                <a:ea typeface="Calibri" panose="020F0502020204030204" pitchFamily="34" charset="0"/>
                <a:cs typeface="Calibri" panose="020F0502020204030204" pitchFamily="34" charset="0"/>
              </a:rPr>
              <a:t>A GIS method to summarize changes among classes during a time series with an application to land cover in western Bahia, Brazil. </a:t>
            </a: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Tr</a:t>
            </a:r>
            <a:r>
              <a:rPr lang="en-US" altLang="en-US" dirty="0">
                <a:solidFill>
                  <a:schemeClr val="tx1"/>
                </a:solidFill>
              </a:rPr>
              <a:t>ansactions in GIS.</a:t>
            </a:r>
          </a:p>
          <a:p>
            <a:pPr marL="342900" eaLnBrk="0" fontAlgn="base" hangingPunct="0">
              <a:lnSpc>
                <a:spcPct val="100000"/>
              </a:lnSpc>
              <a:spcBef>
                <a:spcPct val="0"/>
              </a:spcBef>
              <a:spcAft>
                <a:spcPct val="0"/>
              </a:spcAft>
              <a:buClrTx/>
              <a:buSzTx/>
              <a:buFont typeface="+mj-lt"/>
              <a:buAutoNum type="arabicPeriod"/>
            </a:pPr>
            <a:r>
              <a:rPr lang="en-US" dirty="0">
                <a:solidFill>
                  <a:srgbClr val="000000"/>
                </a:solidFill>
                <a:ea typeface="Times New Roman" panose="02020603050405020304" pitchFamily="18" charset="0"/>
                <a:hlinkClick r:id="rId3"/>
              </a:rPr>
              <a:t>Zhang, Pontius</a:t>
            </a:r>
            <a:r>
              <a:rPr lang="en-US" dirty="0">
                <a:ea typeface="Times New Roman" panose="02020603050405020304" pitchFamily="18" charset="0"/>
                <a:hlinkClick r:id="rId3"/>
              </a:rPr>
              <a:t>, Bilintoh, Sangermano, Rogan. 2025. DynamicPATCH: Method and Software for Spatially Explicit Dynamic Patch Transition Characterization. Landscape Ecology 40(132). </a:t>
            </a:r>
            <a:r>
              <a:rPr lang="en-US" u="sng" dirty="0">
                <a:solidFill>
                  <a:srgbClr val="0000FF"/>
                </a:solidFill>
                <a:ea typeface="Times New Roman" panose="02020603050405020304" pitchFamily="18" charset="0"/>
                <a:hlinkClick r:id="rId3"/>
              </a:rPr>
              <a:t>https://doi.org/10.1007/s10980-025-02120-1</a:t>
            </a:r>
            <a:endParaRPr lang="en-US" u="sng" dirty="0">
              <a:solidFill>
                <a:srgbClr val="0000FF"/>
              </a:solidFill>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800" b="0" i="0" u="none" strike="noStrike" cap="none" normalizeH="0" baseline="0" dirty="0">
                <a:ln>
                  <a:noFill/>
                </a:ln>
                <a:solidFill>
                  <a:schemeClr val="tx1"/>
                </a:solidFill>
                <a:effectLst/>
                <a:hlinkClick r:id="rId4"/>
              </a:rPr>
              <a:t>Honnef, Pontius. 2025. Best practices for applying and interpreting the Total Operating Characteristic. ISPRS International Journal of Geo-Information 14(4), 134</a:t>
            </a:r>
            <a:endParaRPr kumimoji="0" lang="en-US"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38602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CE9FF5-F212-4986-BE0F-B2D04BA5D8DA}"/>
              </a:ext>
            </a:extLst>
          </p:cNvPr>
          <p:cNvPicPr>
            <a:picLocks noGrp="1" noChangeAspect="1"/>
          </p:cNvPicPr>
          <p:nvPr>
            <p:ph idx="1"/>
          </p:nvPr>
        </p:nvPicPr>
        <p:blipFill rotWithShape="1">
          <a:blip r:embed="rId2"/>
          <a:srcRect l="12421" t="15637" r="9329" b="8079"/>
          <a:stretch/>
        </p:blipFill>
        <p:spPr>
          <a:xfrm>
            <a:off x="-1" y="851338"/>
            <a:ext cx="10953795" cy="6006662"/>
          </a:xfrm>
        </p:spPr>
      </p:pic>
      <p:sp>
        <p:nvSpPr>
          <p:cNvPr id="4" name="Slide Number Placeholder 3"/>
          <p:cNvSpPr>
            <a:spLocks noGrp="1"/>
          </p:cNvSpPr>
          <p:nvPr>
            <p:ph type="sldNum" sz="quarter" idx="12"/>
          </p:nvPr>
        </p:nvSpPr>
        <p:spPr/>
        <p:txBody>
          <a:bodyPr/>
          <a:lstStyle/>
          <a:p>
            <a:fld id="{D47C6A6E-F6BB-4697-B856-8A66036D8304}" type="slidenum">
              <a:rPr lang="en-US" smtClean="0"/>
              <a:t>24</a:t>
            </a:fld>
            <a:endParaRPr lang="en-US"/>
          </a:p>
        </p:txBody>
      </p:sp>
      <p:sp>
        <p:nvSpPr>
          <p:cNvPr id="7" name="Text Placeholder 4">
            <a:extLst>
              <a:ext uri="{FF2B5EF4-FFF2-40B4-BE49-F238E27FC236}">
                <a16:creationId xmlns:a16="http://schemas.microsoft.com/office/drawing/2014/main" id="{A395FA17-A913-4CFC-B2B5-288A3BD9DCA4}"/>
              </a:ext>
            </a:extLst>
          </p:cNvPr>
          <p:cNvSpPr txBox="1">
            <a:spLocks/>
          </p:cNvSpPr>
          <p:nvPr/>
        </p:nvSpPr>
        <p:spPr>
          <a:xfrm>
            <a:off x="2" y="0"/>
            <a:ext cx="12191998"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eaLnBrk="0" fontAlgn="base" hangingPunct="0">
              <a:lnSpc>
                <a:spcPct val="100000"/>
              </a:lnSpc>
              <a:spcBef>
                <a:spcPct val="0"/>
              </a:spcBef>
              <a:spcAft>
                <a:spcPct val="0"/>
              </a:spcAft>
              <a:buClrTx/>
              <a:buSzTx/>
              <a:buNone/>
            </a:pPr>
            <a:r>
              <a:rPr lang="en-US" altLang="en-US" sz="2400" dirty="0">
                <a:solidFill>
                  <a:schemeClr val="tx1"/>
                </a:solidFill>
                <a:hlinkClick r:id="rId3"/>
              </a:rPr>
              <a:t>Bilintoh, Pontius, Zhang. 2024. Methods to compare sites concerning a category’s change during various time intervals. </a:t>
            </a:r>
            <a:r>
              <a:rPr lang="en-US" altLang="en-US" sz="2400" dirty="0" err="1">
                <a:solidFill>
                  <a:schemeClr val="tx1"/>
                </a:solidFill>
                <a:hlinkClick r:id="rId3"/>
              </a:rPr>
              <a:t>GIScience</a:t>
            </a:r>
            <a:r>
              <a:rPr lang="en-US" altLang="en-US" sz="2400" dirty="0">
                <a:solidFill>
                  <a:schemeClr val="tx1"/>
                </a:solidFill>
                <a:hlinkClick r:id="rId3"/>
              </a:rPr>
              <a:t> and Remote Sensing 61(1), 2409484</a:t>
            </a:r>
            <a:r>
              <a:rPr lang="en-US" altLang="en-US" sz="2400" dirty="0">
                <a:solidFill>
                  <a:schemeClr val="tx1"/>
                </a:solidFill>
              </a:rPr>
              <a:t> </a:t>
            </a:r>
          </a:p>
        </p:txBody>
      </p:sp>
    </p:spTree>
    <p:extLst>
      <p:ext uri="{BB962C8B-B14F-4D97-AF65-F5344CB8AC3E}">
        <p14:creationId xmlns:p14="http://schemas.microsoft.com/office/powerpoint/2010/main" val="2423748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644179"/>
          </a:xfrm>
        </p:spPr>
        <p:txBody>
          <a:bodyPr>
            <a:normAutofit fontScale="90000"/>
          </a:bodyPr>
          <a:lstStyle/>
          <a:p>
            <a:r>
              <a:rPr lang="en-US" dirty="0"/>
              <a:t>Western Bahia Brazil is a hotspot for soybean cultivation.</a:t>
            </a:r>
            <a:br>
              <a:rPr lang="en-US" dirty="0"/>
            </a:br>
            <a:r>
              <a:rPr lang="en-US" dirty="0"/>
              <a:t>What patterns are in the MapBiomas time series?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EFE2889-8D80-49EB-8201-C8A1309990F6}"/>
              </a:ext>
            </a:extLst>
          </p:cNvPr>
          <p:cNvPicPr>
            <a:picLocks noChangeAspect="1"/>
          </p:cNvPicPr>
          <p:nvPr/>
        </p:nvPicPr>
        <p:blipFill>
          <a:blip r:embed="rId2"/>
          <a:stretch>
            <a:fillRect/>
          </a:stretch>
        </p:blipFill>
        <p:spPr>
          <a:xfrm>
            <a:off x="7753392" y="1684880"/>
            <a:ext cx="4417859" cy="2208929"/>
          </a:xfrm>
          <a:prstGeom prst="rect">
            <a:avLst/>
          </a:prstGeom>
        </p:spPr>
      </p:pic>
      <p:pic>
        <p:nvPicPr>
          <p:cNvPr id="9" name="Google Shape;60;p13">
            <a:extLst>
              <a:ext uri="{FF2B5EF4-FFF2-40B4-BE49-F238E27FC236}">
                <a16:creationId xmlns:a16="http://schemas.microsoft.com/office/drawing/2014/main" id="{82BD42FC-F55A-48D9-85D1-E1C09EB4C4AC}"/>
              </a:ext>
            </a:extLst>
          </p:cNvPr>
          <p:cNvPicPr preferRelativeResize="0">
            <a:picLocks noChangeAspect="1"/>
          </p:cNvPicPr>
          <p:nvPr/>
        </p:nvPicPr>
        <p:blipFill rotWithShape="1">
          <a:blip r:embed="rId3">
            <a:alphaModFix/>
          </a:blip>
          <a:srcRect/>
          <a:stretch/>
        </p:blipFill>
        <p:spPr>
          <a:xfrm>
            <a:off x="8640644" y="4471049"/>
            <a:ext cx="3156385" cy="715081"/>
          </a:xfrm>
          <a:prstGeom prst="rect">
            <a:avLst/>
          </a:prstGeom>
          <a:noFill/>
          <a:ln>
            <a:noFill/>
          </a:ln>
        </p:spPr>
      </p:pic>
      <p:sp>
        <p:nvSpPr>
          <p:cNvPr id="10" name="TextBox 9">
            <a:extLst>
              <a:ext uri="{FF2B5EF4-FFF2-40B4-BE49-F238E27FC236}">
                <a16:creationId xmlns:a16="http://schemas.microsoft.com/office/drawing/2014/main" id="{DA013B21-12B5-4FE8-9261-C06706ED530C}"/>
              </a:ext>
            </a:extLst>
          </p:cNvPr>
          <p:cNvSpPr txBox="1"/>
          <p:nvPr/>
        </p:nvSpPr>
        <p:spPr>
          <a:xfrm>
            <a:off x="-10160" y="6122670"/>
            <a:ext cx="11785600" cy="523220"/>
          </a:xfrm>
          <a:prstGeom prst="rect">
            <a:avLst/>
          </a:prstGeom>
          <a:noFill/>
        </p:spPr>
        <p:txBody>
          <a:bodyPr wrap="square" rtlCol="0">
            <a:spAutoFit/>
          </a:bodyPr>
          <a:lstStyle/>
          <a:p>
            <a:r>
              <a:rPr lang="en-US" b="1" dirty="0"/>
              <a:t>Pontius Jr, Robert Gilmore</a:t>
            </a:r>
            <a:r>
              <a:rPr lang="en-US" dirty="0"/>
              <a:t>, Thomas Bilintoh, </a:t>
            </a:r>
            <a:r>
              <a:rPr lang="pt-BR" dirty="0"/>
              <a:t>Gustavo de L. T. Oliveira</a:t>
            </a:r>
            <a:r>
              <a:rPr lang="en-US" dirty="0"/>
              <a:t>, Julia Z. Shimbo. 2023. </a:t>
            </a:r>
            <a:r>
              <a:rPr lang="en-US" cap="all" dirty="0"/>
              <a:t>Trajectories of losses and gains of soybean cultivation during multiple time intervals in western </a:t>
            </a:r>
            <a:r>
              <a:rPr lang="en-US" cap="all" dirty="0" err="1"/>
              <a:t>bahia</a:t>
            </a:r>
            <a:r>
              <a:rPr lang="en-US" cap="all" dirty="0"/>
              <a:t>, BRAZIL</a:t>
            </a:r>
            <a:r>
              <a:rPr lang="en-US" dirty="0"/>
              <a:t>. Space Week </a:t>
            </a:r>
            <a:r>
              <a:rPr lang="en-US" dirty="0" err="1"/>
              <a:t>Nordeste</a:t>
            </a:r>
            <a:r>
              <a:rPr lang="en-US" dirty="0"/>
              <a:t>. Fortaleza, Brazil.</a:t>
            </a:r>
          </a:p>
        </p:txBody>
      </p:sp>
      <p:pic>
        <p:nvPicPr>
          <p:cNvPr id="5" name="Picture 4">
            <a:extLst>
              <a:ext uri="{FF2B5EF4-FFF2-40B4-BE49-F238E27FC236}">
                <a16:creationId xmlns:a16="http://schemas.microsoft.com/office/drawing/2014/main" id="{918A4776-3CF4-404A-8B3B-613220C0804B}"/>
              </a:ext>
            </a:extLst>
          </p:cNvPr>
          <p:cNvPicPr>
            <a:picLocks noChangeAspect="1"/>
          </p:cNvPicPr>
          <p:nvPr/>
        </p:nvPicPr>
        <p:blipFill>
          <a:blip r:embed="rId4"/>
          <a:stretch>
            <a:fillRect/>
          </a:stretch>
        </p:blipFill>
        <p:spPr>
          <a:xfrm>
            <a:off x="104829" y="1317919"/>
            <a:ext cx="8461099" cy="4809650"/>
          </a:xfrm>
          <a:prstGeom prst="rect">
            <a:avLst/>
          </a:prstGeom>
        </p:spPr>
      </p:pic>
    </p:spTree>
    <p:extLst>
      <p:ext uri="{BB962C8B-B14F-4D97-AF65-F5344CB8AC3E}">
        <p14:creationId xmlns:p14="http://schemas.microsoft.com/office/powerpoint/2010/main" val="4192620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90E349-6357-4F7D-9951-4D467AA21BD3}"/>
              </a:ext>
            </a:extLst>
          </p:cNvPr>
          <p:cNvGrpSpPr>
            <a:grpSpLocks noChangeAspect="1"/>
          </p:cNvGrpSpPr>
          <p:nvPr/>
        </p:nvGrpSpPr>
        <p:grpSpPr>
          <a:xfrm>
            <a:off x="382309" y="629267"/>
            <a:ext cx="5452979" cy="6209401"/>
            <a:chOff x="0" y="0"/>
            <a:chExt cx="5004000" cy="5698144"/>
          </a:xfrm>
        </p:grpSpPr>
        <p:grpSp>
          <p:nvGrpSpPr>
            <p:cNvPr id="10" name="Group 9">
              <a:extLst>
                <a:ext uri="{FF2B5EF4-FFF2-40B4-BE49-F238E27FC236}">
                  <a16:creationId xmlns:a16="http://schemas.microsoft.com/office/drawing/2014/main" id="{6893C4CF-3651-41B0-8262-033F89648DCB}"/>
                </a:ext>
              </a:extLst>
            </p:cNvPr>
            <p:cNvGrpSpPr/>
            <p:nvPr/>
          </p:nvGrpSpPr>
          <p:grpSpPr>
            <a:xfrm>
              <a:off x="0" y="0"/>
              <a:ext cx="5004000" cy="5698144"/>
              <a:chOff x="0" y="0"/>
              <a:chExt cx="5004000" cy="5698144"/>
            </a:xfrm>
          </p:grpSpPr>
          <p:grpSp>
            <p:nvGrpSpPr>
              <p:cNvPr id="9" name="Group 8">
                <a:extLst>
                  <a:ext uri="{FF2B5EF4-FFF2-40B4-BE49-F238E27FC236}">
                    <a16:creationId xmlns:a16="http://schemas.microsoft.com/office/drawing/2014/main" id="{C56D2744-2408-47A9-B545-486A5ADE52FF}"/>
                  </a:ext>
                </a:extLst>
              </p:cNvPr>
              <p:cNvGrpSpPr/>
              <p:nvPr/>
            </p:nvGrpSpPr>
            <p:grpSpPr>
              <a:xfrm>
                <a:off x="0" y="0"/>
                <a:ext cx="5004000" cy="5608161"/>
                <a:chOff x="0" y="0"/>
                <a:chExt cx="5004000" cy="5608161"/>
              </a:xfrm>
            </p:grpSpPr>
            <p:pic>
              <p:nvPicPr>
                <p:cNvPr id="133" name="Picture 132">
                  <a:extLst>
                    <a:ext uri="{FF2B5EF4-FFF2-40B4-BE49-F238E27FC236}">
                      <a16:creationId xmlns:a16="http://schemas.microsoft.com/office/drawing/2014/main" id="{1117BBC9-BE74-4FBB-AA37-1C6E0FEBBCEE}"/>
                    </a:ext>
                  </a:extLst>
                </p:cNvPr>
                <p:cNvPicPr>
                  <a:picLocks noChangeAspect="1"/>
                </p:cNvPicPr>
                <p:nvPr/>
              </p:nvPicPr>
              <p:blipFill rotWithShape="1">
                <a:blip r:embed="rId2"/>
                <a:srcRect t="36865" b="49973"/>
                <a:stretch/>
              </p:blipFill>
              <p:spPr>
                <a:xfrm>
                  <a:off x="0" y="1882194"/>
                  <a:ext cx="5004000" cy="902676"/>
                </a:xfrm>
                <a:prstGeom prst="rect">
                  <a:avLst/>
                </a:prstGeom>
              </p:spPr>
            </p:pic>
            <p:pic>
              <p:nvPicPr>
                <p:cNvPr id="7" name="Picture 6">
                  <a:extLst>
                    <a:ext uri="{FF2B5EF4-FFF2-40B4-BE49-F238E27FC236}">
                      <a16:creationId xmlns:a16="http://schemas.microsoft.com/office/drawing/2014/main" id="{BD437297-814C-45EA-BB07-BC2C1FF0D4AB}"/>
                    </a:ext>
                  </a:extLst>
                </p:cNvPr>
                <p:cNvPicPr>
                  <a:picLocks noChangeAspect="1"/>
                </p:cNvPicPr>
                <p:nvPr/>
              </p:nvPicPr>
              <p:blipFill rotWithShape="1">
                <a:blip r:embed="rId2"/>
                <a:srcRect t="3419" b="83419"/>
                <a:stretch/>
              </p:blipFill>
              <p:spPr>
                <a:xfrm>
                  <a:off x="0" y="0"/>
                  <a:ext cx="5004000" cy="902676"/>
                </a:xfrm>
                <a:prstGeom prst="rect">
                  <a:avLst/>
                </a:prstGeom>
              </p:spPr>
            </p:pic>
            <p:pic>
              <p:nvPicPr>
                <p:cNvPr id="128" name="Picture 127">
                  <a:extLst>
                    <a:ext uri="{FF2B5EF4-FFF2-40B4-BE49-F238E27FC236}">
                      <a16:creationId xmlns:a16="http://schemas.microsoft.com/office/drawing/2014/main" id="{4C756BDF-B178-4E6A-A385-87F2DF01D1BD}"/>
                    </a:ext>
                  </a:extLst>
                </p:cNvPr>
                <p:cNvPicPr>
                  <a:picLocks noChangeAspect="1"/>
                </p:cNvPicPr>
                <p:nvPr/>
              </p:nvPicPr>
              <p:blipFill rotWithShape="1">
                <a:blip r:embed="rId2"/>
                <a:srcRect t="19937" b="66900"/>
                <a:stretch/>
              </p:blipFill>
              <p:spPr>
                <a:xfrm>
                  <a:off x="0" y="941097"/>
                  <a:ext cx="5004000" cy="902676"/>
                </a:xfrm>
                <a:prstGeom prst="rect">
                  <a:avLst/>
                </a:prstGeom>
              </p:spPr>
            </p:pic>
            <p:pic>
              <p:nvPicPr>
                <p:cNvPr id="130" name="Picture 129">
                  <a:extLst>
                    <a:ext uri="{FF2B5EF4-FFF2-40B4-BE49-F238E27FC236}">
                      <a16:creationId xmlns:a16="http://schemas.microsoft.com/office/drawing/2014/main" id="{451F37AB-16AE-4AB1-9AF0-883935429380}"/>
                    </a:ext>
                  </a:extLst>
                </p:cNvPr>
                <p:cNvPicPr>
                  <a:picLocks noChangeAspect="1"/>
                </p:cNvPicPr>
                <p:nvPr/>
              </p:nvPicPr>
              <p:blipFill rotWithShape="1">
                <a:blip r:embed="rId2"/>
                <a:srcRect t="86837" r="51271"/>
                <a:stretch/>
              </p:blipFill>
              <p:spPr>
                <a:xfrm>
                  <a:off x="0" y="4705485"/>
                  <a:ext cx="2438400" cy="902676"/>
                </a:xfrm>
                <a:prstGeom prst="rect">
                  <a:avLst/>
                </a:prstGeom>
              </p:spPr>
            </p:pic>
            <p:pic>
              <p:nvPicPr>
                <p:cNvPr id="131" name="Picture 130">
                  <a:extLst>
                    <a:ext uri="{FF2B5EF4-FFF2-40B4-BE49-F238E27FC236}">
                      <a16:creationId xmlns:a16="http://schemas.microsoft.com/office/drawing/2014/main" id="{CE47CD1C-EBD8-4731-A45A-79ED8E58198A}"/>
                    </a:ext>
                  </a:extLst>
                </p:cNvPr>
                <p:cNvPicPr>
                  <a:picLocks noChangeAspect="1"/>
                </p:cNvPicPr>
                <p:nvPr/>
              </p:nvPicPr>
              <p:blipFill rotWithShape="1">
                <a:blip r:embed="rId2"/>
                <a:srcRect t="70040" b="16797"/>
                <a:stretch/>
              </p:blipFill>
              <p:spPr>
                <a:xfrm>
                  <a:off x="0" y="3764388"/>
                  <a:ext cx="5004000" cy="902676"/>
                </a:xfrm>
                <a:prstGeom prst="rect">
                  <a:avLst/>
                </a:prstGeom>
              </p:spPr>
            </p:pic>
            <p:pic>
              <p:nvPicPr>
                <p:cNvPr id="132" name="Picture 131">
                  <a:extLst>
                    <a:ext uri="{FF2B5EF4-FFF2-40B4-BE49-F238E27FC236}">
                      <a16:creationId xmlns:a16="http://schemas.microsoft.com/office/drawing/2014/main" id="{E32C055A-BA63-4A06-B1DE-4E3D9A571059}"/>
                    </a:ext>
                  </a:extLst>
                </p:cNvPr>
                <p:cNvPicPr>
                  <a:picLocks noChangeAspect="1"/>
                </p:cNvPicPr>
                <p:nvPr/>
              </p:nvPicPr>
              <p:blipFill rotWithShape="1">
                <a:blip r:embed="rId2"/>
                <a:srcRect t="53525" b="33312"/>
                <a:stretch/>
              </p:blipFill>
              <p:spPr>
                <a:xfrm>
                  <a:off x="0" y="2823291"/>
                  <a:ext cx="5004000" cy="902676"/>
                </a:xfrm>
                <a:prstGeom prst="rect">
                  <a:avLst/>
                </a:prstGeom>
              </p:spPr>
            </p:pic>
            <p:sp>
              <p:nvSpPr>
                <p:cNvPr id="8" name="TextBox 7">
                  <a:extLst>
                    <a:ext uri="{FF2B5EF4-FFF2-40B4-BE49-F238E27FC236}">
                      <a16:creationId xmlns:a16="http://schemas.microsoft.com/office/drawing/2014/main" id="{E9671698-55B3-4B20-B912-6D589DDCE3F1}"/>
                    </a:ext>
                  </a:extLst>
                </p:cNvPr>
                <p:cNvSpPr txBox="1"/>
                <p:nvPr/>
              </p:nvSpPr>
              <p:spPr>
                <a:xfrm>
                  <a:off x="190500" y="820001"/>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1989</a:t>
                  </a:r>
                </a:p>
              </p:txBody>
            </p:sp>
          </p:grpSp>
          <p:sp>
            <p:nvSpPr>
              <p:cNvPr id="136" name="TextBox 135">
                <a:extLst>
                  <a:ext uri="{FF2B5EF4-FFF2-40B4-BE49-F238E27FC236}">
                    <a16:creationId xmlns:a16="http://schemas.microsoft.com/office/drawing/2014/main" id="{972489F7-D4B8-4442-8DB3-0286CC672BB1}"/>
                  </a:ext>
                </a:extLst>
              </p:cNvPr>
              <p:cNvSpPr txBox="1"/>
              <p:nvPr/>
            </p:nvSpPr>
            <p:spPr>
              <a:xfrm>
                <a:off x="981075" y="82000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1990</a:t>
                </a:r>
              </a:p>
            </p:txBody>
          </p:sp>
          <p:sp>
            <p:nvSpPr>
              <p:cNvPr id="137" name="TextBox 136">
                <a:extLst>
                  <a:ext uri="{FF2B5EF4-FFF2-40B4-BE49-F238E27FC236}">
                    <a16:creationId xmlns:a16="http://schemas.microsoft.com/office/drawing/2014/main" id="{CA9D51A8-AD9A-4BB1-BE1F-8C184F5EC23E}"/>
                  </a:ext>
                </a:extLst>
              </p:cNvPr>
              <p:cNvSpPr txBox="1"/>
              <p:nvPr/>
            </p:nvSpPr>
            <p:spPr>
              <a:xfrm>
                <a:off x="1857376"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1991</a:t>
                </a:r>
              </a:p>
            </p:txBody>
          </p:sp>
          <p:sp>
            <p:nvSpPr>
              <p:cNvPr id="138" name="TextBox 137">
                <a:extLst>
                  <a:ext uri="{FF2B5EF4-FFF2-40B4-BE49-F238E27FC236}">
                    <a16:creationId xmlns:a16="http://schemas.microsoft.com/office/drawing/2014/main" id="{D209DA57-B233-476C-8F4E-5DD3BD080E7E}"/>
                  </a:ext>
                </a:extLst>
              </p:cNvPr>
              <p:cNvSpPr txBox="1"/>
              <p:nvPr/>
            </p:nvSpPr>
            <p:spPr>
              <a:xfrm>
                <a:off x="2695574"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1992</a:t>
                </a:r>
              </a:p>
            </p:txBody>
          </p:sp>
          <p:sp>
            <p:nvSpPr>
              <p:cNvPr id="139" name="TextBox 138">
                <a:extLst>
                  <a:ext uri="{FF2B5EF4-FFF2-40B4-BE49-F238E27FC236}">
                    <a16:creationId xmlns:a16="http://schemas.microsoft.com/office/drawing/2014/main" id="{84686D2F-7C39-4FF3-AFE2-D37CF58949F1}"/>
                  </a:ext>
                </a:extLst>
              </p:cNvPr>
              <p:cNvSpPr txBox="1"/>
              <p:nvPr/>
            </p:nvSpPr>
            <p:spPr>
              <a:xfrm>
                <a:off x="34861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1993</a:t>
                </a:r>
              </a:p>
            </p:txBody>
          </p:sp>
          <p:sp>
            <p:nvSpPr>
              <p:cNvPr id="140" name="TextBox 139">
                <a:extLst>
                  <a:ext uri="{FF2B5EF4-FFF2-40B4-BE49-F238E27FC236}">
                    <a16:creationId xmlns:a16="http://schemas.microsoft.com/office/drawing/2014/main" id="{A5B7B2E6-10CD-4D5A-BDA9-9A845F5A991B}"/>
                  </a:ext>
                </a:extLst>
              </p:cNvPr>
              <p:cNvSpPr txBox="1"/>
              <p:nvPr/>
            </p:nvSpPr>
            <p:spPr>
              <a:xfrm>
                <a:off x="43243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1994</a:t>
                </a:r>
              </a:p>
            </p:txBody>
          </p:sp>
          <p:sp>
            <p:nvSpPr>
              <p:cNvPr id="141" name="TextBox 140">
                <a:extLst>
                  <a:ext uri="{FF2B5EF4-FFF2-40B4-BE49-F238E27FC236}">
                    <a16:creationId xmlns:a16="http://schemas.microsoft.com/office/drawing/2014/main" id="{8631F699-B50D-4DF8-A5C4-06D103914D27}"/>
                  </a:ext>
                </a:extLst>
              </p:cNvPr>
              <p:cNvSpPr txBox="1"/>
              <p:nvPr/>
            </p:nvSpPr>
            <p:spPr>
              <a:xfrm>
                <a:off x="981075" y="175294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1996</a:t>
                </a:r>
              </a:p>
            </p:txBody>
          </p:sp>
          <p:sp>
            <p:nvSpPr>
              <p:cNvPr id="142" name="TextBox 141">
                <a:extLst>
                  <a:ext uri="{FF2B5EF4-FFF2-40B4-BE49-F238E27FC236}">
                    <a16:creationId xmlns:a16="http://schemas.microsoft.com/office/drawing/2014/main" id="{92DA5B78-1D83-4708-ABCC-A9539BE75D49}"/>
                  </a:ext>
                </a:extLst>
              </p:cNvPr>
              <p:cNvSpPr txBox="1"/>
              <p:nvPr/>
            </p:nvSpPr>
            <p:spPr>
              <a:xfrm>
                <a:off x="1857376"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1997</a:t>
                </a:r>
              </a:p>
            </p:txBody>
          </p:sp>
          <p:sp>
            <p:nvSpPr>
              <p:cNvPr id="143" name="TextBox 142">
                <a:extLst>
                  <a:ext uri="{FF2B5EF4-FFF2-40B4-BE49-F238E27FC236}">
                    <a16:creationId xmlns:a16="http://schemas.microsoft.com/office/drawing/2014/main" id="{4CCC2859-F261-4516-92DE-84FD94EF743E}"/>
                  </a:ext>
                </a:extLst>
              </p:cNvPr>
              <p:cNvSpPr txBox="1"/>
              <p:nvPr/>
            </p:nvSpPr>
            <p:spPr>
              <a:xfrm>
                <a:off x="2695574"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1998</a:t>
                </a:r>
              </a:p>
            </p:txBody>
          </p:sp>
          <p:sp>
            <p:nvSpPr>
              <p:cNvPr id="144" name="TextBox 143">
                <a:extLst>
                  <a:ext uri="{FF2B5EF4-FFF2-40B4-BE49-F238E27FC236}">
                    <a16:creationId xmlns:a16="http://schemas.microsoft.com/office/drawing/2014/main" id="{2CCB65B8-4D41-4FFE-9ACC-4611590E727D}"/>
                  </a:ext>
                </a:extLst>
              </p:cNvPr>
              <p:cNvSpPr txBox="1"/>
              <p:nvPr/>
            </p:nvSpPr>
            <p:spPr>
              <a:xfrm>
                <a:off x="34861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1999</a:t>
                </a:r>
              </a:p>
            </p:txBody>
          </p:sp>
          <p:sp>
            <p:nvSpPr>
              <p:cNvPr id="145" name="TextBox 144">
                <a:extLst>
                  <a:ext uri="{FF2B5EF4-FFF2-40B4-BE49-F238E27FC236}">
                    <a16:creationId xmlns:a16="http://schemas.microsoft.com/office/drawing/2014/main" id="{8B9C8DB7-94F1-4055-B7AF-323C03901D60}"/>
                  </a:ext>
                </a:extLst>
              </p:cNvPr>
              <p:cNvSpPr txBox="1"/>
              <p:nvPr/>
            </p:nvSpPr>
            <p:spPr>
              <a:xfrm>
                <a:off x="43243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2000</a:t>
                </a:r>
              </a:p>
            </p:txBody>
          </p:sp>
          <p:sp>
            <p:nvSpPr>
              <p:cNvPr id="146" name="TextBox 145">
                <a:extLst>
                  <a:ext uri="{FF2B5EF4-FFF2-40B4-BE49-F238E27FC236}">
                    <a16:creationId xmlns:a16="http://schemas.microsoft.com/office/drawing/2014/main" id="{A3976FA7-AF0C-44D0-808B-E17AD2C59B85}"/>
                  </a:ext>
                </a:extLst>
              </p:cNvPr>
              <p:cNvSpPr txBox="1"/>
              <p:nvPr/>
            </p:nvSpPr>
            <p:spPr>
              <a:xfrm>
                <a:off x="981075" y="268898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2002</a:t>
                </a:r>
              </a:p>
            </p:txBody>
          </p:sp>
          <p:sp>
            <p:nvSpPr>
              <p:cNvPr id="147" name="TextBox 146">
                <a:extLst>
                  <a:ext uri="{FF2B5EF4-FFF2-40B4-BE49-F238E27FC236}">
                    <a16:creationId xmlns:a16="http://schemas.microsoft.com/office/drawing/2014/main" id="{24288762-8D03-478B-949C-18F3FCC1DBF9}"/>
                  </a:ext>
                </a:extLst>
              </p:cNvPr>
              <p:cNvSpPr txBox="1"/>
              <p:nvPr/>
            </p:nvSpPr>
            <p:spPr>
              <a:xfrm>
                <a:off x="1857376"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2003</a:t>
                </a:r>
              </a:p>
            </p:txBody>
          </p:sp>
          <p:sp>
            <p:nvSpPr>
              <p:cNvPr id="148" name="TextBox 147">
                <a:extLst>
                  <a:ext uri="{FF2B5EF4-FFF2-40B4-BE49-F238E27FC236}">
                    <a16:creationId xmlns:a16="http://schemas.microsoft.com/office/drawing/2014/main" id="{21AE1FB3-7D35-455B-A999-809DB97AAFD9}"/>
                  </a:ext>
                </a:extLst>
              </p:cNvPr>
              <p:cNvSpPr txBox="1"/>
              <p:nvPr/>
            </p:nvSpPr>
            <p:spPr>
              <a:xfrm>
                <a:off x="2695574"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149" name="TextBox 148">
                <a:extLst>
                  <a:ext uri="{FF2B5EF4-FFF2-40B4-BE49-F238E27FC236}">
                    <a16:creationId xmlns:a16="http://schemas.microsoft.com/office/drawing/2014/main" id="{8A69C131-59EE-4620-A14A-609D57726A9C}"/>
                  </a:ext>
                </a:extLst>
              </p:cNvPr>
              <p:cNvSpPr txBox="1"/>
              <p:nvPr/>
            </p:nvSpPr>
            <p:spPr>
              <a:xfrm>
                <a:off x="34861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2005</a:t>
                </a:r>
              </a:p>
            </p:txBody>
          </p:sp>
          <p:sp>
            <p:nvSpPr>
              <p:cNvPr id="150" name="TextBox 149">
                <a:extLst>
                  <a:ext uri="{FF2B5EF4-FFF2-40B4-BE49-F238E27FC236}">
                    <a16:creationId xmlns:a16="http://schemas.microsoft.com/office/drawing/2014/main" id="{7352FF62-01CF-4244-91B4-DA4EA6AAF06A}"/>
                  </a:ext>
                </a:extLst>
              </p:cNvPr>
              <p:cNvSpPr txBox="1"/>
              <p:nvPr/>
            </p:nvSpPr>
            <p:spPr>
              <a:xfrm>
                <a:off x="43243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2006</a:t>
                </a:r>
              </a:p>
            </p:txBody>
          </p:sp>
          <p:sp>
            <p:nvSpPr>
              <p:cNvPr id="151" name="TextBox 150">
                <a:extLst>
                  <a:ext uri="{FF2B5EF4-FFF2-40B4-BE49-F238E27FC236}">
                    <a16:creationId xmlns:a16="http://schemas.microsoft.com/office/drawing/2014/main" id="{EABC0CC8-623D-44E7-AC86-DAF5A31C1D63}"/>
                  </a:ext>
                </a:extLst>
              </p:cNvPr>
              <p:cNvSpPr txBox="1"/>
              <p:nvPr/>
            </p:nvSpPr>
            <p:spPr>
              <a:xfrm>
                <a:off x="981075" y="3627166"/>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2008</a:t>
                </a:r>
              </a:p>
            </p:txBody>
          </p:sp>
          <p:sp>
            <p:nvSpPr>
              <p:cNvPr id="152" name="TextBox 151">
                <a:extLst>
                  <a:ext uri="{FF2B5EF4-FFF2-40B4-BE49-F238E27FC236}">
                    <a16:creationId xmlns:a16="http://schemas.microsoft.com/office/drawing/2014/main" id="{C6E1DFFA-139B-4EE6-9641-F86F2B6F4B8B}"/>
                  </a:ext>
                </a:extLst>
              </p:cNvPr>
              <p:cNvSpPr txBox="1"/>
              <p:nvPr/>
            </p:nvSpPr>
            <p:spPr>
              <a:xfrm>
                <a:off x="1857376"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2009</a:t>
                </a:r>
              </a:p>
            </p:txBody>
          </p:sp>
          <p:sp>
            <p:nvSpPr>
              <p:cNvPr id="153" name="TextBox 152">
                <a:extLst>
                  <a:ext uri="{FF2B5EF4-FFF2-40B4-BE49-F238E27FC236}">
                    <a16:creationId xmlns:a16="http://schemas.microsoft.com/office/drawing/2014/main" id="{2D5893EF-C211-49CC-82F8-4084D600EC88}"/>
                  </a:ext>
                </a:extLst>
              </p:cNvPr>
              <p:cNvSpPr txBox="1"/>
              <p:nvPr/>
            </p:nvSpPr>
            <p:spPr>
              <a:xfrm>
                <a:off x="2695574"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2010</a:t>
                </a:r>
              </a:p>
            </p:txBody>
          </p:sp>
          <p:sp>
            <p:nvSpPr>
              <p:cNvPr id="154" name="TextBox 153">
                <a:extLst>
                  <a:ext uri="{FF2B5EF4-FFF2-40B4-BE49-F238E27FC236}">
                    <a16:creationId xmlns:a16="http://schemas.microsoft.com/office/drawing/2014/main" id="{B74EEECD-4265-4BA9-9506-863027ECBC7E}"/>
                  </a:ext>
                </a:extLst>
              </p:cNvPr>
              <p:cNvSpPr txBox="1"/>
              <p:nvPr/>
            </p:nvSpPr>
            <p:spPr>
              <a:xfrm>
                <a:off x="34861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2011</a:t>
                </a:r>
              </a:p>
            </p:txBody>
          </p:sp>
          <p:sp>
            <p:nvSpPr>
              <p:cNvPr id="155" name="TextBox 154">
                <a:extLst>
                  <a:ext uri="{FF2B5EF4-FFF2-40B4-BE49-F238E27FC236}">
                    <a16:creationId xmlns:a16="http://schemas.microsoft.com/office/drawing/2014/main" id="{5BA03908-A94A-4A76-93B7-28227E1DA3DF}"/>
                  </a:ext>
                </a:extLst>
              </p:cNvPr>
              <p:cNvSpPr txBox="1"/>
              <p:nvPr/>
            </p:nvSpPr>
            <p:spPr>
              <a:xfrm>
                <a:off x="43243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2012</a:t>
                </a:r>
              </a:p>
            </p:txBody>
          </p:sp>
          <p:sp>
            <p:nvSpPr>
              <p:cNvPr id="156" name="TextBox 155">
                <a:extLst>
                  <a:ext uri="{FF2B5EF4-FFF2-40B4-BE49-F238E27FC236}">
                    <a16:creationId xmlns:a16="http://schemas.microsoft.com/office/drawing/2014/main" id="{C4C76BEF-0746-408F-BAFC-7DF6905D040D}"/>
                  </a:ext>
                </a:extLst>
              </p:cNvPr>
              <p:cNvSpPr txBox="1"/>
              <p:nvPr/>
            </p:nvSpPr>
            <p:spPr>
              <a:xfrm>
                <a:off x="190500" y="550043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157" name="TextBox 156">
                <a:extLst>
                  <a:ext uri="{FF2B5EF4-FFF2-40B4-BE49-F238E27FC236}">
                    <a16:creationId xmlns:a16="http://schemas.microsoft.com/office/drawing/2014/main" id="{E7712092-D808-4C9D-B944-D70119B01943}"/>
                  </a:ext>
                </a:extLst>
              </p:cNvPr>
              <p:cNvSpPr txBox="1"/>
              <p:nvPr/>
            </p:nvSpPr>
            <p:spPr>
              <a:xfrm>
                <a:off x="10668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158" name="TextBox 157">
                <a:extLst>
                  <a:ext uri="{FF2B5EF4-FFF2-40B4-BE49-F238E27FC236}">
                    <a16:creationId xmlns:a16="http://schemas.microsoft.com/office/drawing/2014/main" id="{2A52990B-B1B1-4910-AF89-96060031192C}"/>
                  </a:ext>
                </a:extLst>
              </p:cNvPr>
              <p:cNvSpPr txBox="1"/>
              <p:nvPr/>
            </p:nvSpPr>
            <p:spPr>
              <a:xfrm>
                <a:off x="19050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159" name="TextBox 158">
                <a:extLst>
                  <a:ext uri="{FF2B5EF4-FFF2-40B4-BE49-F238E27FC236}">
                    <a16:creationId xmlns:a16="http://schemas.microsoft.com/office/drawing/2014/main" id="{65557A3F-E39F-4BA0-883C-91DCAB01538F}"/>
                  </a:ext>
                </a:extLst>
              </p:cNvPr>
              <p:cNvSpPr txBox="1"/>
              <p:nvPr/>
            </p:nvSpPr>
            <p:spPr>
              <a:xfrm>
                <a:off x="989995"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160" name="TextBox 159">
                <a:extLst>
                  <a:ext uri="{FF2B5EF4-FFF2-40B4-BE49-F238E27FC236}">
                    <a16:creationId xmlns:a16="http://schemas.microsoft.com/office/drawing/2014/main" id="{469D98FF-BC10-4E67-9085-2849FC125260}"/>
                  </a:ext>
                </a:extLst>
              </p:cNvPr>
              <p:cNvSpPr txBox="1"/>
              <p:nvPr/>
            </p:nvSpPr>
            <p:spPr>
              <a:xfrm>
                <a:off x="18662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2015</a:t>
                </a:r>
              </a:p>
            </p:txBody>
          </p:sp>
          <p:sp>
            <p:nvSpPr>
              <p:cNvPr id="161" name="TextBox 160">
                <a:extLst>
                  <a:ext uri="{FF2B5EF4-FFF2-40B4-BE49-F238E27FC236}">
                    <a16:creationId xmlns:a16="http://schemas.microsoft.com/office/drawing/2014/main" id="{0CF5F296-E9B2-4A98-A8F8-4C957177ED6A}"/>
                  </a:ext>
                </a:extLst>
              </p:cNvPr>
              <p:cNvSpPr txBox="1"/>
              <p:nvPr/>
            </p:nvSpPr>
            <p:spPr>
              <a:xfrm>
                <a:off x="27044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162" name="TextBox 161">
                <a:extLst>
                  <a:ext uri="{FF2B5EF4-FFF2-40B4-BE49-F238E27FC236}">
                    <a16:creationId xmlns:a16="http://schemas.microsoft.com/office/drawing/2014/main" id="{167834D1-4F08-409B-A4B6-C8C1E2ECDB91}"/>
                  </a:ext>
                </a:extLst>
              </p:cNvPr>
              <p:cNvSpPr txBox="1"/>
              <p:nvPr/>
            </p:nvSpPr>
            <p:spPr>
              <a:xfrm>
                <a:off x="34950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163" name="TextBox 162">
                <a:extLst>
                  <a:ext uri="{FF2B5EF4-FFF2-40B4-BE49-F238E27FC236}">
                    <a16:creationId xmlns:a16="http://schemas.microsoft.com/office/drawing/2014/main" id="{76D21660-0261-4D48-BA6E-152E596E9F73}"/>
                  </a:ext>
                </a:extLst>
              </p:cNvPr>
              <p:cNvSpPr txBox="1"/>
              <p:nvPr/>
            </p:nvSpPr>
            <p:spPr>
              <a:xfrm>
                <a:off x="43332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164" name="TextBox 163">
                <a:extLst>
                  <a:ext uri="{FF2B5EF4-FFF2-40B4-BE49-F238E27FC236}">
                    <a16:creationId xmlns:a16="http://schemas.microsoft.com/office/drawing/2014/main" id="{E2F868CE-BC32-4C1F-B038-6721672FD399}"/>
                  </a:ext>
                </a:extLst>
              </p:cNvPr>
              <p:cNvSpPr txBox="1"/>
              <p:nvPr/>
            </p:nvSpPr>
            <p:spPr>
              <a:xfrm>
                <a:off x="199421"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165" name="TextBox 164">
                <a:extLst>
                  <a:ext uri="{FF2B5EF4-FFF2-40B4-BE49-F238E27FC236}">
                    <a16:creationId xmlns:a16="http://schemas.microsoft.com/office/drawing/2014/main" id="{1F2B30CA-52A3-4CA7-8CD0-5DF00DB117A5}"/>
                  </a:ext>
                </a:extLst>
              </p:cNvPr>
              <p:cNvSpPr txBox="1"/>
              <p:nvPr/>
            </p:nvSpPr>
            <p:spPr>
              <a:xfrm>
                <a:off x="199421" y="361465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166" name="TextBox 165">
                <a:extLst>
                  <a:ext uri="{FF2B5EF4-FFF2-40B4-BE49-F238E27FC236}">
                    <a16:creationId xmlns:a16="http://schemas.microsoft.com/office/drawing/2014/main" id="{D71AE5AE-E5CC-4C20-A86A-1C1EE7742306}"/>
                  </a:ext>
                </a:extLst>
              </p:cNvPr>
              <p:cNvSpPr txBox="1"/>
              <p:nvPr/>
            </p:nvSpPr>
            <p:spPr>
              <a:xfrm>
                <a:off x="188851" y="268955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2001</a:t>
                </a:r>
              </a:p>
            </p:txBody>
          </p:sp>
          <p:sp>
            <p:nvSpPr>
              <p:cNvPr id="167" name="TextBox 166">
                <a:extLst>
                  <a:ext uri="{FF2B5EF4-FFF2-40B4-BE49-F238E27FC236}">
                    <a16:creationId xmlns:a16="http://schemas.microsoft.com/office/drawing/2014/main" id="{A0641997-30FE-4F0D-8852-15BD1CB0FAEA}"/>
                  </a:ext>
                </a:extLst>
              </p:cNvPr>
              <p:cNvSpPr txBox="1"/>
              <p:nvPr/>
            </p:nvSpPr>
            <p:spPr>
              <a:xfrm>
                <a:off x="188851" y="175379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grpSp>
        <p:sp>
          <p:nvSpPr>
            <p:cNvPr id="12" name="Rectangle 11">
              <a:extLst>
                <a:ext uri="{FF2B5EF4-FFF2-40B4-BE49-F238E27FC236}">
                  <a16:creationId xmlns:a16="http://schemas.microsoft.com/office/drawing/2014/main" id="{E5CEB727-826E-45A2-A883-A2DB5A1A9508}"/>
                </a:ext>
              </a:extLst>
            </p:cNvPr>
            <p:cNvSpPr/>
            <p:nvPr/>
          </p:nvSpPr>
          <p:spPr>
            <a:xfrm>
              <a:off x="2704495" y="5063591"/>
              <a:ext cx="91440" cy="93232"/>
            </a:xfrm>
            <a:prstGeom prst="rect">
              <a:avLst/>
            </a:prstGeom>
            <a:solidFill>
              <a:srgbClr val="20972C"/>
            </a:solidFill>
            <a:ln>
              <a:solidFill>
                <a:srgbClr val="209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684A9370-354A-416B-B3A4-6DB0E5B01DDD}"/>
                </a:ext>
              </a:extLst>
            </p:cNvPr>
            <p:cNvSpPr/>
            <p:nvPr/>
          </p:nvSpPr>
          <p:spPr>
            <a:xfrm>
              <a:off x="2695575" y="5299485"/>
              <a:ext cx="91440" cy="93232"/>
            </a:xfrm>
            <a:prstGeom prst="rect">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F464E74-2E00-4305-8E53-23D56063F0C6}"/>
                </a:ext>
              </a:extLst>
            </p:cNvPr>
            <p:cNvSpPr txBox="1"/>
            <p:nvPr/>
          </p:nvSpPr>
          <p:spPr>
            <a:xfrm>
              <a:off x="2795934" y="5002485"/>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Presence of soybean</a:t>
              </a:r>
            </a:p>
          </p:txBody>
        </p:sp>
        <p:sp>
          <p:nvSpPr>
            <p:cNvPr id="173" name="TextBox 172">
              <a:extLst>
                <a:ext uri="{FF2B5EF4-FFF2-40B4-BE49-F238E27FC236}">
                  <a16:creationId xmlns:a16="http://schemas.microsoft.com/office/drawing/2014/main" id="{59382EA9-1C2D-4D4D-8CC6-A7086279F412}"/>
                </a:ext>
              </a:extLst>
            </p:cNvPr>
            <p:cNvSpPr txBox="1"/>
            <p:nvPr/>
          </p:nvSpPr>
          <p:spPr>
            <a:xfrm>
              <a:off x="2787015" y="5238379"/>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Absence of soybean</a:t>
              </a:r>
            </a:p>
          </p:txBody>
        </p:sp>
      </p:grpSp>
      <p:sp>
        <p:nvSpPr>
          <p:cNvPr id="49" name="Title 1">
            <a:extLst>
              <a:ext uri="{FF2B5EF4-FFF2-40B4-BE49-F238E27FC236}">
                <a16:creationId xmlns:a16="http://schemas.microsoft.com/office/drawing/2014/main" id="{A04AB0F1-754E-4D3E-BBA7-E84412CDA4E1}"/>
              </a:ext>
            </a:extLst>
          </p:cNvPr>
          <p:cNvSpPr txBox="1">
            <a:spLocks/>
          </p:cNvSpPr>
          <p:nvPr/>
        </p:nvSpPr>
        <p:spPr>
          <a:xfrm>
            <a:off x="0" y="2"/>
            <a:ext cx="12192000" cy="629265"/>
          </a:xfrm>
          <a:prstGeom prst="rect">
            <a:avLst/>
          </a:prstGeom>
          <a:noFill/>
          <a:ln>
            <a:noFill/>
          </a:ln>
        </p:spPr>
        <p:txBody>
          <a:bodyPr spcFirstLastPara="1" wrap="square" lIns="91425" tIns="45700" rIns="91425" bIns="45700" anchor="b" anchorCtr="0">
            <a:normAutofit fontScale="8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Maps show soybean at 33 years.</a:t>
            </a:r>
          </a:p>
        </p:txBody>
      </p:sp>
      <p:sp>
        <p:nvSpPr>
          <p:cNvPr id="2" name="Slide Number Placeholder 1">
            <a:extLst>
              <a:ext uri="{FF2B5EF4-FFF2-40B4-BE49-F238E27FC236}">
                <a16:creationId xmlns:a16="http://schemas.microsoft.com/office/drawing/2014/main" id="{CB551CDE-4B07-49A2-BC30-AD49E7FFA3BC}"/>
              </a:ext>
            </a:extLst>
          </p:cNvPr>
          <p:cNvSpPr>
            <a:spLocks noGrp="1"/>
          </p:cNvSpPr>
          <p:nvPr>
            <p:ph type="sldNum" idx="12"/>
          </p:nvPr>
        </p:nvSpPr>
        <p:spPr>
          <a:xfrm>
            <a:off x="8610600" y="6356352"/>
            <a:ext cx="2743200" cy="365125"/>
          </a:xfrm>
          <a:prstGeom prst="rect">
            <a:avLst/>
          </a:prstGeom>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Arial"/>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630E40D-B5A1-462A-8B5A-5153584EACCC}"/>
              </a:ext>
            </a:extLst>
          </p:cNvPr>
          <p:cNvSpPr txBox="1"/>
          <p:nvPr/>
        </p:nvSpPr>
        <p:spPr>
          <a:xfrm>
            <a:off x="5835290" y="613665"/>
            <a:ext cx="6356713" cy="6001643"/>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extent has more than 200 million pixels.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pixel has more than 8 billion possible combinations of presence or absence of soybean.</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have a method that focuses on the few broad patterns while directing attention to the places and times that have more interesting patterns.</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design a method to see whether the data make intuitive sense.</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Reference data are costly to collect.</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data make sense, then what patterns have practical importance?</a:t>
            </a:r>
          </a:p>
        </p:txBody>
      </p:sp>
    </p:spTree>
    <p:extLst>
      <p:ext uri="{BB962C8B-B14F-4D97-AF65-F5344CB8AC3E}">
        <p14:creationId xmlns:p14="http://schemas.microsoft.com/office/powerpoint/2010/main" val="894317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94266"/>
            <a:ext cx="12192000" cy="648929"/>
          </a:xfrm>
        </p:spPr>
        <p:txBody>
          <a:bodyPr>
            <a:normAutofit fontScale="90000"/>
          </a:bodyPr>
          <a:lstStyle/>
          <a:p>
            <a:pPr algn="ctr"/>
            <a:r>
              <a:rPr lang="en-US" sz="2800" dirty="0"/>
              <a:t>Number of years of presence is on the left and number of changes is on the right.</a:t>
            </a:r>
            <a:br>
              <a:rPr lang="en-US" sz="2800" dirty="0"/>
            </a:br>
            <a:r>
              <a:rPr lang="en-US" sz="2800" dirty="0"/>
              <a:t>The unified region is the union of pixels that have at least one year of presence.</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FCD57C-BB5A-4675-A8BE-E5319F6365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079" y="828758"/>
            <a:ext cx="4014890" cy="5966570"/>
          </a:xfrm>
          <a:prstGeom prst="rect">
            <a:avLst/>
          </a:prstGeom>
          <a:noFill/>
          <a:ln>
            <a:noFill/>
          </a:ln>
        </p:spPr>
      </p:pic>
      <p:pic>
        <p:nvPicPr>
          <p:cNvPr id="8" name="Picture 7">
            <a:extLst>
              <a:ext uri="{FF2B5EF4-FFF2-40B4-BE49-F238E27FC236}">
                <a16:creationId xmlns:a16="http://schemas.microsoft.com/office/drawing/2014/main" id="{8BE5336A-88EC-4916-9DCA-A87A604CCC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615" y="853060"/>
            <a:ext cx="4014890" cy="5910808"/>
          </a:xfrm>
          <a:prstGeom prst="rect">
            <a:avLst/>
          </a:prstGeom>
          <a:noFill/>
          <a:ln>
            <a:noFill/>
          </a:ln>
        </p:spPr>
      </p:pic>
    </p:spTree>
    <p:extLst>
      <p:ext uri="{BB962C8B-B14F-4D97-AF65-F5344CB8AC3E}">
        <p14:creationId xmlns:p14="http://schemas.microsoft.com/office/powerpoint/2010/main" val="17583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2"/>
            <a:ext cx="12192000" cy="644519"/>
          </a:xfrm>
        </p:spPr>
        <p:txBody>
          <a:bodyPr>
            <a:normAutofit fontScale="90000"/>
          </a:bodyPr>
          <a:lstStyle/>
          <a:p>
            <a:r>
              <a:rPr lang="en-US" dirty="0"/>
              <a:t>One map shows eight trajectories during 32 time intervals.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0994FA-4BA0-4175-B0FA-3AA6AD9B9F01}"/>
              </a:ext>
            </a:extLst>
          </p:cNvPr>
          <p:cNvPicPr>
            <a:picLocks noChangeAspect="1"/>
          </p:cNvPicPr>
          <p:nvPr/>
        </p:nvPicPr>
        <p:blipFill rotWithShape="1">
          <a:blip r:embed="rId2">
            <a:extLst>
              <a:ext uri="{28A0092B-C50C-407E-A947-70E740481C1C}">
                <a14:useLocalDpi xmlns:a14="http://schemas.microsoft.com/office/drawing/2010/main" val="0"/>
              </a:ext>
            </a:extLst>
          </a:blip>
          <a:srcRect l="12031" t="4861" r="8763" b="6666"/>
          <a:stretch/>
        </p:blipFill>
        <p:spPr>
          <a:xfrm>
            <a:off x="5429437" y="592507"/>
            <a:ext cx="2687140" cy="5329247"/>
          </a:xfrm>
          <a:prstGeom prst="rect">
            <a:avLst/>
          </a:prstGeom>
        </p:spPr>
      </p:pic>
      <p:pic>
        <p:nvPicPr>
          <p:cNvPr id="6" name="Picture 5">
            <a:extLst>
              <a:ext uri="{FF2B5EF4-FFF2-40B4-BE49-F238E27FC236}">
                <a16:creationId xmlns:a16="http://schemas.microsoft.com/office/drawing/2014/main" id="{C169BFF2-9786-43AA-B014-679373D88251}"/>
              </a:ext>
            </a:extLst>
          </p:cNvPr>
          <p:cNvPicPr>
            <a:picLocks noChangeAspect="1"/>
          </p:cNvPicPr>
          <p:nvPr/>
        </p:nvPicPr>
        <p:blipFill rotWithShape="1">
          <a:blip r:embed="rId3"/>
          <a:srcRect t="95080" r="12635" b="1"/>
          <a:stretch/>
        </p:blipFill>
        <p:spPr>
          <a:xfrm>
            <a:off x="3" y="5959675"/>
            <a:ext cx="12191999" cy="644519"/>
          </a:xfrm>
          <a:prstGeom prst="rect">
            <a:avLst/>
          </a:prstGeom>
        </p:spPr>
      </p:pic>
      <p:pic>
        <p:nvPicPr>
          <p:cNvPr id="8" name="Picture Placeholder 6">
            <a:extLst>
              <a:ext uri="{FF2B5EF4-FFF2-40B4-BE49-F238E27FC236}">
                <a16:creationId xmlns:a16="http://schemas.microsoft.com/office/drawing/2014/main" id="{8D0B8C56-6AAD-4F37-B55E-9AE772C46104}"/>
              </a:ext>
            </a:extLst>
          </p:cNvPr>
          <p:cNvPicPr>
            <a:picLocks noChangeAspect="1"/>
          </p:cNvPicPr>
          <p:nvPr/>
        </p:nvPicPr>
        <p:blipFill rotWithShape="1">
          <a:blip r:embed="rId4"/>
          <a:srcRect t="5765" b="21348"/>
          <a:stretch/>
        </p:blipFill>
        <p:spPr>
          <a:xfrm>
            <a:off x="2060548" y="1086850"/>
            <a:ext cx="2521397" cy="2532337"/>
          </a:xfrm>
          <a:prstGeom prst="rect">
            <a:avLst/>
          </a:prstGeom>
        </p:spPr>
      </p:pic>
      <p:sp>
        <p:nvSpPr>
          <p:cNvPr id="9" name="TextBox 8">
            <a:extLst>
              <a:ext uri="{FF2B5EF4-FFF2-40B4-BE49-F238E27FC236}">
                <a16:creationId xmlns:a16="http://schemas.microsoft.com/office/drawing/2014/main" id="{C5155A84-B1A0-4D91-93B0-7DA785E3BD12}"/>
              </a:ext>
            </a:extLst>
          </p:cNvPr>
          <p:cNvSpPr txBox="1"/>
          <p:nvPr/>
        </p:nvSpPr>
        <p:spPr>
          <a:xfrm>
            <a:off x="516834" y="3627573"/>
            <a:ext cx="4740367"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code and documentation at the GitHub site of Thomas Bilintoh.</a:t>
            </a:r>
          </a:p>
        </p:txBody>
      </p:sp>
      <p:pic>
        <p:nvPicPr>
          <p:cNvPr id="10" name="Picture 9">
            <a:extLst>
              <a:ext uri="{FF2B5EF4-FFF2-40B4-BE49-F238E27FC236}">
                <a16:creationId xmlns:a16="http://schemas.microsoft.com/office/drawing/2014/main" id="{B902859C-EBD6-4E7C-B5A1-6596C5568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911" y="4489021"/>
            <a:ext cx="1446952" cy="1442344"/>
          </a:xfrm>
          <a:prstGeom prst="rect">
            <a:avLst/>
          </a:prstGeom>
        </p:spPr>
      </p:pic>
      <p:sp>
        <p:nvSpPr>
          <p:cNvPr id="3" name="Rectangle 2">
            <a:extLst>
              <a:ext uri="{FF2B5EF4-FFF2-40B4-BE49-F238E27FC236}">
                <a16:creationId xmlns:a16="http://schemas.microsoft.com/office/drawing/2014/main" id="{715CAE06-3937-47E7-8426-728729F90FBF}"/>
              </a:ext>
            </a:extLst>
          </p:cNvPr>
          <p:cNvSpPr/>
          <p:nvPr/>
        </p:nvSpPr>
        <p:spPr>
          <a:xfrm>
            <a:off x="9039022" y="547626"/>
            <a:ext cx="785191" cy="734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238865"/>
          </a:xfrm>
        </p:spPr>
        <p:txBody>
          <a:bodyPr>
            <a:normAutofit/>
          </a:bodyPr>
          <a:lstStyle/>
          <a:p>
            <a:r>
              <a:rPr lang="en-US" dirty="0"/>
              <a:t>Gain is above and Loss below the time axis.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8BB2EB4-753B-4DB5-8E1B-8F45643595D6}"/>
              </a:ext>
            </a:extLst>
          </p:cNvPr>
          <p:cNvPicPr>
            <a:picLocks noChangeAspect="1"/>
          </p:cNvPicPr>
          <p:nvPr/>
        </p:nvPicPr>
        <p:blipFill rotWithShape="1">
          <a:blip r:embed="rId2"/>
          <a:srcRect b="52401"/>
          <a:stretch/>
        </p:blipFill>
        <p:spPr>
          <a:xfrm>
            <a:off x="2629119" y="1192572"/>
            <a:ext cx="6298572" cy="5060745"/>
          </a:xfrm>
          <a:prstGeom prst="rect">
            <a:avLst/>
          </a:prstGeom>
        </p:spPr>
      </p:pic>
      <p:pic>
        <p:nvPicPr>
          <p:cNvPr id="7" name="Picture 6">
            <a:extLst>
              <a:ext uri="{FF2B5EF4-FFF2-40B4-BE49-F238E27FC236}">
                <a16:creationId xmlns:a16="http://schemas.microsoft.com/office/drawing/2014/main" id="{CECD2005-8F5F-49A2-B164-849043DC5ABE}"/>
              </a:ext>
            </a:extLst>
          </p:cNvPr>
          <p:cNvPicPr>
            <a:picLocks noChangeAspect="1"/>
          </p:cNvPicPr>
          <p:nvPr/>
        </p:nvPicPr>
        <p:blipFill rotWithShape="1">
          <a:blip r:embed="rId3"/>
          <a:srcRect t="95080" r="12635" b="1"/>
          <a:stretch/>
        </p:blipFill>
        <p:spPr>
          <a:xfrm>
            <a:off x="2" y="6195642"/>
            <a:ext cx="12191999" cy="644519"/>
          </a:xfrm>
          <a:prstGeom prst="rect">
            <a:avLst/>
          </a:prstGeom>
        </p:spPr>
      </p:pic>
    </p:spTree>
    <p:extLst>
      <p:ext uri="{BB962C8B-B14F-4D97-AF65-F5344CB8AC3E}">
        <p14:creationId xmlns:p14="http://schemas.microsoft.com/office/powerpoint/2010/main" val="193398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Which Comparison map is the best agreement with the Reference map?</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4864"/>
          <a:stretch/>
        </p:blipFill>
        <p:spPr>
          <a:xfrm>
            <a:off x="81869" y="1364938"/>
            <a:ext cx="12067404" cy="1706255"/>
          </a:xfrm>
        </p:spPr>
      </p:pic>
    </p:spTree>
    <p:extLst>
      <p:ext uri="{BB962C8B-B14F-4D97-AF65-F5344CB8AC3E}">
        <p14:creationId xmlns:p14="http://schemas.microsoft.com/office/powerpoint/2010/main" val="995215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A04AB0F1-754E-4D3E-BBA7-E84412CDA4E1}"/>
              </a:ext>
            </a:extLst>
          </p:cNvPr>
          <p:cNvSpPr txBox="1">
            <a:spLocks/>
          </p:cNvSpPr>
          <p:nvPr/>
        </p:nvSpPr>
        <p:spPr>
          <a:xfrm>
            <a:off x="4939748" y="2097031"/>
            <a:ext cx="7252252" cy="2623931"/>
          </a:xfrm>
          <a:prstGeom prst="rect">
            <a:avLst/>
          </a:prstGeom>
          <a:noFill/>
          <a:ln>
            <a:noFill/>
          </a:ln>
        </p:spPr>
        <p:txBody>
          <a:bodyPr spcFirstLastPara="1" wrap="square" lIns="91425" tIns="45700" rIns="91425" bIns="45700" anchor="b" anchorCtr="0">
            <a:normAutofit fontScale="45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Gross Gain and Gross Loss explain the line graph.</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1998-1999 because gross gain spikes.</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1999-2000 because gross loss shrinks.</a:t>
            </a:r>
          </a:p>
        </p:txBody>
      </p:sp>
      <p:pic>
        <p:nvPicPr>
          <p:cNvPr id="6" name="Picture 5">
            <a:extLst>
              <a:ext uri="{FF2B5EF4-FFF2-40B4-BE49-F238E27FC236}">
                <a16:creationId xmlns:a16="http://schemas.microsoft.com/office/drawing/2014/main" id="{A5C96F7E-4AF5-4B24-B81C-6E5E7089AAE4}"/>
              </a:ext>
            </a:extLst>
          </p:cNvPr>
          <p:cNvPicPr>
            <a:picLocks noChangeAspect="1"/>
          </p:cNvPicPr>
          <p:nvPr/>
        </p:nvPicPr>
        <p:blipFill rotWithShape="1">
          <a:blip r:embed="rId2"/>
          <a:srcRect b="52401"/>
          <a:stretch/>
        </p:blipFill>
        <p:spPr>
          <a:xfrm>
            <a:off x="218585" y="99267"/>
            <a:ext cx="4255495" cy="3419184"/>
          </a:xfrm>
          <a:prstGeom prst="rect">
            <a:avLst/>
          </a:prstGeom>
        </p:spPr>
      </p:pic>
      <p:pic>
        <p:nvPicPr>
          <p:cNvPr id="5" name="Picture 4">
            <a:extLst>
              <a:ext uri="{FF2B5EF4-FFF2-40B4-BE49-F238E27FC236}">
                <a16:creationId xmlns:a16="http://schemas.microsoft.com/office/drawing/2014/main" id="{C6D9E6BF-6B53-4E27-94E3-7528E8385E81}"/>
              </a:ext>
            </a:extLst>
          </p:cNvPr>
          <p:cNvPicPr>
            <a:picLocks noChangeAspect="1"/>
          </p:cNvPicPr>
          <p:nvPr/>
        </p:nvPicPr>
        <p:blipFill>
          <a:blip r:embed="rId3"/>
          <a:stretch>
            <a:fillRect/>
          </a:stretch>
        </p:blipFill>
        <p:spPr>
          <a:xfrm>
            <a:off x="318710" y="3548271"/>
            <a:ext cx="4068601" cy="2973469"/>
          </a:xfrm>
          <a:prstGeom prst="rect">
            <a:avLst/>
          </a:prstGeom>
        </p:spPr>
      </p:pic>
      <p:sp>
        <p:nvSpPr>
          <p:cNvPr id="51" name="TextBox 50">
            <a:extLst>
              <a:ext uri="{FF2B5EF4-FFF2-40B4-BE49-F238E27FC236}">
                <a16:creationId xmlns:a16="http://schemas.microsoft.com/office/drawing/2014/main" id="{42573342-5799-4A89-A214-E701B0BEC4E2}"/>
              </a:ext>
            </a:extLst>
          </p:cNvPr>
          <p:cNvSpPr txBox="1"/>
          <p:nvPr/>
        </p:nvSpPr>
        <p:spPr>
          <a:xfrm>
            <a:off x="1269737" y="5410902"/>
            <a:ext cx="4826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Area of soybeans versus time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690A080E-1F4E-4FA1-AD21-71023F1E8E5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83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55840-2472-4BBC-95B5-872C29B7317E}"/>
              </a:ext>
            </a:extLst>
          </p:cNvPr>
          <p:cNvPicPr>
            <a:picLocks noChangeAspect="1"/>
          </p:cNvPicPr>
          <p:nvPr/>
        </p:nvPicPr>
        <p:blipFill>
          <a:blip r:embed="rId2"/>
          <a:stretch>
            <a:fillRect/>
          </a:stretch>
        </p:blipFill>
        <p:spPr>
          <a:xfrm>
            <a:off x="2385394" y="1120879"/>
            <a:ext cx="6250193" cy="5317536"/>
          </a:xfrm>
          <a:prstGeom prst="rect">
            <a:avLst/>
          </a:prstGeom>
        </p:spPr>
      </p:pic>
      <p:sp>
        <p:nvSpPr>
          <p:cNvPr id="8" name="TextBox 7">
            <a:extLst>
              <a:ext uri="{FF2B5EF4-FFF2-40B4-BE49-F238E27FC236}">
                <a16:creationId xmlns:a16="http://schemas.microsoft.com/office/drawing/2014/main" id="{F9A7617E-932C-4FD3-ABE8-680CA79B5318}"/>
              </a:ext>
            </a:extLst>
          </p:cNvPr>
          <p:cNvSpPr txBox="1"/>
          <p:nvPr/>
        </p:nvSpPr>
        <p:spPr>
          <a:xfrm>
            <a:off x="2" y="6436854"/>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Loss and Gain of soybean cultivation during time intervals of a) one year and b) two years, c) four years, and d) eight years.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EC869A6A-47C6-4D4E-B1DB-C5F8D237C5DC}"/>
              </a:ext>
            </a:extLst>
          </p:cNvPr>
          <p:cNvSpPr txBox="1">
            <a:spLocks/>
          </p:cNvSpPr>
          <p:nvPr/>
        </p:nvSpPr>
        <p:spPr>
          <a:xfrm>
            <a:off x="0" y="0"/>
            <a:ext cx="12192000" cy="112087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Alternation shrinks as temporal resolution coarsens.</a:t>
            </a:r>
          </a:p>
        </p:txBody>
      </p:sp>
      <p:sp>
        <p:nvSpPr>
          <p:cNvPr id="5" name="Slide Number Placeholder 3">
            <a:extLst>
              <a:ext uri="{FF2B5EF4-FFF2-40B4-BE49-F238E27FC236}">
                <a16:creationId xmlns:a16="http://schemas.microsoft.com/office/drawing/2014/main" id="{D700B030-BCF8-4F9D-93B9-70BADCBC531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52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517A9-0BAD-494A-A2D5-C4D0E2423314}"/>
              </a:ext>
            </a:extLst>
          </p:cNvPr>
          <p:cNvSpPr txBox="1"/>
          <p:nvPr/>
        </p:nvSpPr>
        <p:spPr>
          <a:xfrm>
            <a:off x="457200" y="6337465"/>
            <a:ext cx="11734801"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Bars show soybean change during time intervals of one year, two years, four years, and eight years.</a:t>
            </a:r>
          </a:p>
        </p:txBody>
      </p:sp>
      <p:pic>
        <p:nvPicPr>
          <p:cNvPr id="2" name="Picture 1">
            <a:extLst>
              <a:ext uri="{FF2B5EF4-FFF2-40B4-BE49-F238E27FC236}">
                <a16:creationId xmlns:a16="http://schemas.microsoft.com/office/drawing/2014/main" id="{E31E91BA-24D5-4A69-94A5-7B08E21D4292}"/>
              </a:ext>
            </a:extLst>
          </p:cNvPr>
          <p:cNvPicPr>
            <a:picLocks noChangeAspect="1"/>
          </p:cNvPicPr>
          <p:nvPr/>
        </p:nvPicPr>
        <p:blipFill rotWithShape="1">
          <a:blip r:embed="rId2"/>
          <a:srcRect b="49001"/>
          <a:stretch/>
        </p:blipFill>
        <p:spPr>
          <a:xfrm>
            <a:off x="2093579" y="1013792"/>
            <a:ext cx="5666091" cy="5238869"/>
          </a:xfrm>
          <a:prstGeom prst="rect">
            <a:avLst/>
          </a:prstGeom>
        </p:spPr>
      </p:pic>
      <p:sp>
        <p:nvSpPr>
          <p:cNvPr id="5" name="Title 1">
            <a:extLst>
              <a:ext uri="{FF2B5EF4-FFF2-40B4-BE49-F238E27FC236}">
                <a16:creationId xmlns:a16="http://schemas.microsoft.com/office/drawing/2014/main" id="{C912D530-6135-434F-821A-00283C86B80F}"/>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Change shrinks as temporal resolution coarsens.</a:t>
            </a:r>
          </a:p>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Half of change is alternation within 4 years.</a:t>
            </a:r>
          </a:p>
        </p:txBody>
      </p:sp>
      <p:sp>
        <p:nvSpPr>
          <p:cNvPr id="6" name="Slide Number Placeholder 3">
            <a:extLst>
              <a:ext uri="{FF2B5EF4-FFF2-40B4-BE49-F238E27FC236}">
                <a16:creationId xmlns:a16="http://schemas.microsoft.com/office/drawing/2014/main" id="{370088E8-02C6-49DA-9D85-2D1A26778C3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04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56744"/>
          </a:xfrm>
        </p:spPr>
        <p:txBody>
          <a:bodyPr>
            <a:normAutofit/>
          </a:bodyPr>
          <a:lstStyle/>
          <a:p>
            <a:pPr>
              <a:lnSpc>
                <a:spcPct val="100000"/>
              </a:lnSpc>
              <a:spcBef>
                <a:spcPts val="0"/>
              </a:spcBef>
            </a:pPr>
            <a:r>
              <a:rPr lang="en-US" sz="3200" dirty="0">
                <a:hlinkClick r:id="rId2"/>
              </a:rPr>
              <a:t>https://www.mdpi.com/journal/land/special_issues/IND622A7L0</a:t>
            </a:r>
            <a:r>
              <a:rPr lang="en-US" sz="3200" dirty="0"/>
              <a:t> </a:t>
            </a:r>
          </a:p>
        </p:txBody>
      </p:sp>
      <p:pic>
        <p:nvPicPr>
          <p:cNvPr id="5" name="Picture 4">
            <a:extLst>
              <a:ext uri="{FF2B5EF4-FFF2-40B4-BE49-F238E27FC236}">
                <a16:creationId xmlns:a16="http://schemas.microsoft.com/office/drawing/2014/main" id="{3967E018-471C-4565-B405-56F7220E7228}"/>
              </a:ext>
            </a:extLst>
          </p:cNvPr>
          <p:cNvPicPr>
            <a:picLocks noChangeAspect="1"/>
          </p:cNvPicPr>
          <p:nvPr/>
        </p:nvPicPr>
        <p:blipFill rotWithShape="1">
          <a:blip r:embed="rId3"/>
          <a:srcRect l="2120" t="34638" r="16753" b="5362"/>
          <a:stretch/>
        </p:blipFill>
        <p:spPr>
          <a:xfrm>
            <a:off x="-2573" y="1051037"/>
            <a:ext cx="12194573" cy="5073102"/>
          </a:xfrm>
          <a:prstGeom prst="rect">
            <a:avLst/>
          </a:prstGeom>
        </p:spPr>
      </p:pic>
      <p:pic>
        <p:nvPicPr>
          <p:cNvPr id="7" name="Picture 6">
            <a:extLst>
              <a:ext uri="{FF2B5EF4-FFF2-40B4-BE49-F238E27FC236}">
                <a16:creationId xmlns:a16="http://schemas.microsoft.com/office/drawing/2014/main" id="{1F1834EC-3DA9-4A20-BCCA-DBCC6266C965}"/>
              </a:ext>
            </a:extLst>
          </p:cNvPr>
          <p:cNvPicPr>
            <a:picLocks noChangeAspect="1"/>
          </p:cNvPicPr>
          <p:nvPr/>
        </p:nvPicPr>
        <p:blipFill rotWithShape="1">
          <a:blip r:embed="rId4"/>
          <a:srcRect l="29655" t="17625" r="16983" b="45440"/>
          <a:stretch/>
        </p:blipFill>
        <p:spPr>
          <a:xfrm>
            <a:off x="4235670" y="3426374"/>
            <a:ext cx="6505904" cy="2532993"/>
          </a:xfrm>
          <a:prstGeom prst="rect">
            <a:avLst/>
          </a:prstGeom>
        </p:spPr>
      </p:pic>
      <p:sp>
        <p:nvSpPr>
          <p:cNvPr id="6" name="Slide Number Placeholder 3">
            <a:extLst>
              <a:ext uri="{FF2B5EF4-FFF2-40B4-BE49-F238E27FC236}">
                <a16:creationId xmlns:a16="http://schemas.microsoft.com/office/drawing/2014/main" id="{17AF55C4-CEB3-4A25-A2FA-03683731256F}"/>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65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
            <a:ext cx="12192000" cy="707887"/>
          </a:xfrm>
        </p:spPr>
        <p:txBody>
          <a:bodyPr>
            <a:normAutofit/>
          </a:bodyPr>
          <a:lstStyle/>
          <a:p>
            <a:r>
              <a:rPr lang="en-US" sz="3600" dirty="0"/>
              <a:t>What do you do when you have many classes and time intervals?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0" y="5723389"/>
            <a:ext cx="12192000" cy="1138773"/>
          </a:xfrm>
          <a:prstGeom prst="rect">
            <a:avLst/>
          </a:prstGeom>
          <a:noFill/>
        </p:spPr>
        <p:txBody>
          <a:bodyPr wrap="square" rtlCol="0">
            <a:spAutoFit/>
          </a:bodyPr>
          <a:lstStyle/>
          <a:p>
            <a:pPr marL="342900" eaLnBrk="0" fontAlgn="base" hangingPunct="0">
              <a:lnSpc>
                <a:spcPct val="100000"/>
              </a:lnSpc>
              <a:spcBef>
                <a:spcPct val="0"/>
              </a:spcBef>
              <a:spcAft>
                <a:spcPct val="0"/>
              </a:spcAft>
              <a:buClrTx/>
              <a:buSzTx/>
            </a:pPr>
            <a:r>
              <a:rPr lang="en-US" altLang="en-US" sz="2000" dirty="0">
                <a:solidFill>
                  <a:schemeClr val="tx1"/>
                </a:solidFill>
                <a:latin typeface="+mn-lt"/>
              </a:rPr>
              <a:t>Pontius and Fonseca. </a:t>
            </a:r>
            <a:r>
              <a:rPr lang="en-US" altLang="en-US" sz="2000" dirty="0">
                <a:solidFill>
                  <a:schemeClr val="tx1"/>
                </a:solidFill>
                <a:latin typeface="+mn-lt"/>
                <a:ea typeface="Calibri" panose="020F0502020204030204" pitchFamily="34" charset="0"/>
                <a:cs typeface="Calibri" panose="020F0502020204030204" pitchFamily="34" charset="0"/>
              </a:rPr>
              <a:t>in press. </a:t>
            </a:r>
            <a:r>
              <a:rPr lang="en-US" sz="2000" dirty="0">
                <a:latin typeface="+mn-lt"/>
                <a:ea typeface="Calibri" panose="020F0502020204030204" pitchFamily="34" charset="0"/>
                <a:cs typeface="Calibri" panose="020F0502020204030204" pitchFamily="34" charset="0"/>
              </a:rPr>
              <a:t>A GIS method to summarize changes among classes during a time series with an application to land cover in western Bahia, Brazil. </a:t>
            </a:r>
            <a:r>
              <a:rPr lang="en-US" altLang="en-US" sz="2000" dirty="0">
                <a:solidFill>
                  <a:schemeClr val="tx1"/>
                </a:solidFill>
                <a:latin typeface="+mn-lt"/>
                <a:ea typeface="Calibri" panose="020F0502020204030204" pitchFamily="34" charset="0"/>
                <a:cs typeface="Calibri" panose="020F0502020204030204" pitchFamily="34" charset="0"/>
              </a:rPr>
              <a:t>Tr</a:t>
            </a:r>
            <a:r>
              <a:rPr lang="en-US" altLang="en-US" sz="2000" dirty="0">
                <a:solidFill>
                  <a:schemeClr val="tx1"/>
                </a:solidFill>
                <a:latin typeface="+mn-lt"/>
              </a:rPr>
              <a:t>ansactions in GIS.</a:t>
            </a:r>
          </a:p>
          <a:p>
            <a:pPr marL="342900" eaLnBrk="0" fontAlgn="base" hangingPunct="0">
              <a:lnSpc>
                <a:spcPct val="100000"/>
              </a:lnSpc>
              <a:spcBef>
                <a:spcPct val="0"/>
              </a:spcBef>
              <a:spcAft>
                <a:spcPct val="0"/>
              </a:spcAft>
              <a:buClrTx/>
              <a:buSzTx/>
            </a:pPr>
            <a:r>
              <a:rPr lang="en-US" sz="2800" u="sng" kern="0" dirty="0">
                <a:solidFill>
                  <a:srgbClr val="0000FF"/>
                </a:solidFill>
                <a:effectLst/>
                <a:latin typeface="Times New Roman" panose="02020603050405020304" pitchFamily="18" charset="0"/>
                <a:ea typeface="Times New Roman" panose="02020603050405020304" pitchFamily="18" charset="0"/>
                <a:hlinkClick r:id="rId2"/>
              </a:rPr>
              <a:t>https://github.com/antoniovfonseca/summarize-change-components</a:t>
            </a:r>
            <a:endParaRPr lang="en-US" altLang="en-US" sz="2800" dirty="0">
              <a:solidFill>
                <a:schemeClr val="tx1"/>
              </a:solidFill>
              <a:latin typeface="+mn-lt"/>
            </a:endParaRPr>
          </a:p>
        </p:txBody>
      </p:sp>
      <p:pic>
        <p:nvPicPr>
          <p:cNvPr id="8" name="Picture 7">
            <a:extLst>
              <a:ext uri="{FF2B5EF4-FFF2-40B4-BE49-F238E27FC236}">
                <a16:creationId xmlns:a16="http://schemas.microsoft.com/office/drawing/2014/main" id="{3024C5F6-F893-4BC0-9C1A-95A1073DDDD9}"/>
              </a:ext>
            </a:extLst>
          </p:cNvPr>
          <p:cNvPicPr>
            <a:picLocks noChangeAspect="1"/>
          </p:cNvPicPr>
          <p:nvPr/>
        </p:nvPicPr>
        <p:blipFill>
          <a:blip r:embed="rId3"/>
          <a:stretch>
            <a:fillRect/>
          </a:stretch>
        </p:blipFill>
        <p:spPr>
          <a:xfrm>
            <a:off x="0" y="1428584"/>
            <a:ext cx="12192000" cy="3286125"/>
          </a:xfrm>
          <a:prstGeom prst="rect">
            <a:avLst/>
          </a:prstGeom>
        </p:spPr>
      </p:pic>
    </p:spTree>
    <p:extLst>
      <p:ext uri="{BB962C8B-B14F-4D97-AF65-F5344CB8AC3E}">
        <p14:creationId xmlns:p14="http://schemas.microsoft.com/office/powerpoint/2010/main" val="747701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
            <a:ext cx="12192000" cy="707887"/>
          </a:xfrm>
        </p:spPr>
        <p:txBody>
          <a:bodyPr>
            <a:normAutofit/>
          </a:bodyPr>
          <a:lstStyle/>
          <a:p>
            <a:r>
              <a:rPr lang="en-US" sz="3600" dirty="0"/>
              <a:t>What do you do when you have many classes and time intervals?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0" y="5723389"/>
            <a:ext cx="12192000" cy="1138773"/>
          </a:xfrm>
          <a:prstGeom prst="rect">
            <a:avLst/>
          </a:prstGeom>
          <a:noFill/>
        </p:spPr>
        <p:txBody>
          <a:bodyPr wrap="square" rtlCol="0">
            <a:spAutoFit/>
          </a:bodyPr>
          <a:lstStyle/>
          <a:p>
            <a:pPr marL="342900" eaLnBrk="0" fontAlgn="base" hangingPunct="0">
              <a:lnSpc>
                <a:spcPct val="100000"/>
              </a:lnSpc>
              <a:spcBef>
                <a:spcPct val="0"/>
              </a:spcBef>
              <a:spcAft>
                <a:spcPct val="0"/>
              </a:spcAft>
              <a:buClrTx/>
              <a:buSzTx/>
            </a:pPr>
            <a:r>
              <a:rPr lang="en-US" altLang="en-US" sz="2000" dirty="0">
                <a:solidFill>
                  <a:schemeClr val="tx1"/>
                </a:solidFill>
                <a:latin typeface="+mn-lt"/>
              </a:rPr>
              <a:t>Pontius and Fonseca. </a:t>
            </a:r>
            <a:r>
              <a:rPr lang="en-US" altLang="en-US" sz="2000" dirty="0">
                <a:solidFill>
                  <a:schemeClr val="tx1"/>
                </a:solidFill>
                <a:latin typeface="+mn-lt"/>
                <a:ea typeface="Calibri" panose="020F0502020204030204" pitchFamily="34" charset="0"/>
                <a:cs typeface="Calibri" panose="020F0502020204030204" pitchFamily="34" charset="0"/>
              </a:rPr>
              <a:t>in press. </a:t>
            </a:r>
            <a:r>
              <a:rPr lang="en-US" sz="2000" dirty="0">
                <a:latin typeface="+mn-lt"/>
                <a:ea typeface="Calibri" panose="020F0502020204030204" pitchFamily="34" charset="0"/>
                <a:cs typeface="Calibri" panose="020F0502020204030204" pitchFamily="34" charset="0"/>
              </a:rPr>
              <a:t>A GIS method to summarize changes among classes during a time series with an application to land cover in western Bahia, Brazil. </a:t>
            </a:r>
            <a:r>
              <a:rPr lang="en-US" altLang="en-US" sz="2000" dirty="0">
                <a:solidFill>
                  <a:schemeClr val="tx1"/>
                </a:solidFill>
                <a:latin typeface="+mn-lt"/>
                <a:ea typeface="Calibri" panose="020F0502020204030204" pitchFamily="34" charset="0"/>
                <a:cs typeface="Calibri" panose="020F0502020204030204" pitchFamily="34" charset="0"/>
              </a:rPr>
              <a:t>Tr</a:t>
            </a:r>
            <a:r>
              <a:rPr lang="en-US" altLang="en-US" sz="2000" dirty="0">
                <a:solidFill>
                  <a:schemeClr val="tx1"/>
                </a:solidFill>
                <a:latin typeface="+mn-lt"/>
              </a:rPr>
              <a:t>ansactions in GIS.</a:t>
            </a:r>
          </a:p>
          <a:p>
            <a:pPr marL="342900" eaLnBrk="0" fontAlgn="base" hangingPunct="0">
              <a:lnSpc>
                <a:spcPct val="100000"/>
              </a:lnSpc>
              <a:spcBef>
                <a:spcPct val="0"/>
              </a:spcBef>
              <a:spcAft>
                <a:spcPct val="0"/>
              </a:spcAft>
              <a:buClrTx/>
              <a:buSzTx/>
            </a:pPr>
            <a:r>
              <a:rPr lang="en-US" sz="2800" u="sng" kern="0" dirty="0">
                <a:solidFill>
                  <a:srgbClr val="0000FF"/>
                </a:solidFill>
                <a:effectLst/>
                <a:latin typeface="Times New Roman" panose="02020603050405020304" pitchFamily="18" charset="0"/>
                <a:ea typeface="Times New Roman" panose="02020603050405020304" pitchFamily="18" charset="0"/>
                <a:hlinkClick r:id="rId2"/>
              </a:rPr>
              <a:t>https://github.com/antoniovfonseca/summarize-change-components</a:t>
            </a:r>
            <a:endParaRPr lang="en-US" altLang="en-US" sz="2800" dirty="0">
              <a:solidFill>
                <a:schemeClr val="tx1"/>
              </a:solidFill>
              <a:latin typeface="+mn-lt"/>
            </a:endParaRPr>
          </a:p>
        </p:txBody>
      </p:sp>
      <p:pic>
        <p:nvPicPr>
          <p:cNvPr id="5" name="Picture 4">
            <a:extLst>
              <a:ext uri="{FF2B5EF4-FFF2-40B4-BE49-F238E27FC236}">
                <a16:creationId xmlns:a16="http://schemas.microsoft.com/office/drawing/2014/main" id="{5BA8AF0B-DA21-4715-ABD8-F2FAE26B8D75}"/>
              </a:ext>
            </a:extLst>
          </p:cNvPr>
          <p:cNvPicPr>
            <a:picLocks noChangeAspect="1"/>
          </p:cNvPicPr>
          <p:nvPr/>
        </p:nvPicPr>
        <p:blipFill>
          <a:blip r:embed="rId3"/>
          <a:stretch>
            <a:fillRect/>
          </a:stretch>
        </p:blipFill>
        <p:spPr>
          <a:xfrm>
            <a:off x="974994" y="574542"/>
            <a:ext cx="4395799" cy="5011158"/>
          </a:xfrm>
          <a:prstGeom prst="rect">
            <a:avLst/>
          </a:prstGeom>
        </p:spPr>
      </p:pic>
      <p:pic>
        <p:nvPicPr>
          <p:cNvPr id="9" name="Picture 8">
            <a:extLst>
              <a:ext uri="{FF2B5EF4-FFF2-40B4-BE49-F238E27FC236}">
                <a16:creationId xmlns:a16="http://schemas.microsoft.com/office/drawing/2014/main" id="{7CB749D8-CC99-4A65-87A1-0CD970489234}"/>
              </a:ext>
            </a:extLst>
          </p:cNvPr>
          <p:cNvPicPr>
            <a:picLocks noChangeAspect="1"/>
          </p:cNvPicPr>
          <p:nvPr/>
        </p:nvPicPr>
        <p:blipFill>
          <a:blip r:embed="rId4"/>
          <a:stretch>
            <a:fillRect/>
          </a:stretch>
        </p:blipFill>
        <p:spPr>
          <a:xfrm>
            <a:off x="5999756" y="726174"/>
            <a:ext cx="4195270" cy="5085175"/>
          </a:xfrm>
          <a:prstGeom prst="rect">
            <a:avLst/>
          </a:prstGeom>
        </p:spPr>
      </p:pic>
    </p:spTree>
    <p:extLst>
      <p:ext uri="{BB962C8B-B14F-4D97-AF65-F5344CB8AC3E}">
        <p14:creationId xmlns:p14="http://schemas.microsoft.com/office/powerpoint/2010/main" val="262361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
            <a:ext cx="12192000" cy="2640829"/>
          </a:xfrm>
        </p:spPr>
        <p:txBody>
          <a:bodyPr>
            <a:normAutofit fontScale="90000"/>
          </a:bodyPr>
          <a:lstStyle/>
          <a:p>
            <a:r>
              <a:rPr lang="en-US" sz="3600" dirty="0"/>
              <a:t>Quantity occurs when classes change size.</a:t>
            </a:r>
            <a:br>
              <a:rPr lang="en-US" sz="3600" dirty="0"/>
            </a:br>
            <a:r>
              <a:rPr lang="en-US" sz="3600" dirty="0"/>
              <a:t>Allocation Exchange occurs when class </a:t>
            </a:r>
            <a:r>
              <a:rPr lang="en-US" sz="3600" i="1" dirty="0" err="1"/>
              <a:t>i</a:t>
            </a:r>
            <a:r>
              <a:rPr lang="en-US" sz="3600" dirty="0"/>
              <a:t> loses to </a:t>
            </a:r>
            <a:r>
              <a:rPr lang="en-US" sz="3600" i="1" dirty="0"/>
              <a:t>j</a:t>
            </a:r>
            <a:r>
              <a:rPr lang="en-US" sz="3600" dirty="0"/>
              <a:t> at some places while class </a:t>
            </a:r>
            <a:r>
              <a:rPr lang="en-US" sz="3600" i="1" dirty="0"/>
              <a:t>j</a:t>
            </a:r>
            <a:r>
              <a:rPr lang="en-US" sz="3600" dirty="0"/>
              <a:t> loses to class </a:t>
            </a:r>
            <a:r>
              <a:rPr lang="en-US" sz="3600" i="1" dirty="0" err="1"/>
              <a:t>i</a:t>
            </a:r>
            <a:r>
              <a:rPr lang="en-US" sz="3600" dirty="0"/>
              <a:t> at other places.</a:t>
            </a:r>
            <a:br>
              <a:rPr lang="en-US" sz="3600" dirty="0"/>
            </a:br>
            <a:r>
              <a:rPr lang="en-US" sz="3600" dirty="0"/>
              <a:t>Allocation Shift occurs when class </a:t>
            </a:r>
            <a:r>
              <a:rPr lang="en-US" sz="3600" i="1" dirty="0" err="1"/>
              <a:t>i</a:t>
            </a:r>
            <a:r>
              <a:rPr lang="en-US" sz="3600" dirty="0"/>
              <a:t> loses to </a:t>
            </a:r>
            <a:r>
              <a:rPr lang="en-US" sz="3600" i="1" dirty="0"/>
              <a:t>j</a:t>
            </a:r>
            <a:r>
              <a:rPr lang="en-US" sz="3600" dirty="0"/>
              <a:t> at some places while class </a:t>
            </a:r>
            <a:r>
              <a:rPr lang="en-US" sz="3600" i="1" dirty="0"/>
              <a:t>j</a:t>
            </a:r>
            <a:r>
              <a:rPr lang="en-US" sz="3600" dirty="0"/>
              <a:t> loses to class </a:t>
            </a:r>
            <a:r>
              <a:rPr lang="en-US" sz="3600" i="1" dirty="0"/>
              <a:t>k</a:t>
            </a:r>
            <a:r>
              <a:rPr lang="en-US" sz="3600" dirty="0"/>
              <a:t> at other places.</a:t>
            </a:r>
            <a:br>
              <a:rPr lang="en-US" sz="3600" dirty="0"/>
            </a:br>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0" y="5723389"/>
            <a:ext cx="12192000" cy="1138773"/>
          </a:xfrm>
          <a:prstGeom prst="rect">
            <a:avLst/>
          </a:prstGeom>
          <a:noFill/>
        </p:spPr>
        <p:txBody>
          <a:bodyPr wrap="square" rtlCol="0">
            <a:spAutoFit/>
          </a:bodyPr>
          <a:lstStyle/>
          <a:p>
            <a:pPr marL="342900" eaLnBrk="0" fontAlgn="base" hangingPunct="0">
              <a:lnSpc>
                <a:spcPct val="100000"/>
              </a:lnSpc>
              <a:spcBef>
                <a:spcPct val="0"/>
              </a:spcBef>
              <a:spcAft>
                <a:spcPct val="0"/>
              </a:spcAft>
              <a:buClrTx/>
              <a:buSzTx/>
            </a:pPr>
            <a:r>
              <a:rPr lang="en-US" altLang="en-US" sz="2000" dirty="0">
                <a:solidFill>
                  <a:schemeClr val="tx1"/>
                </a:solidFill>
                <a:latin typeface="+mn-lt"/>
              </a:rPr>
              <a:t>Pontius and Fonseca. </a:t>
            </a:r>
            <a:r>
              <a:rPr lang="en-US" altLang="en-US" sz="2000" dirty="0">
                <a:solidFill>
                  <a:schemeClr val="tx1"/>
                </a:solidFill>
                <a:latin typeface="+mn-lt"/>
                <a:ea typeface="Calibri" panose="020F0502020204030204" pitchFamily="34" charset="0"/>
                <a:cs typeface="Calibri" panose="020F0502020204030204" pitchFamily="34" charset="0"/>
              </a:rPr>
              <a:t>in press. </a:t>
            </a:r>
            <a:r>
              <a:rPr lang="en-US" sz="2000" dirty="0">
                <a:latin typeface="+mn-lt"/>
                <a:ea typeface="Calibri" panose="020F0502020204030204" pitchFamily="34" charset="0"/>
                <a:cs typeface="Calibri" panose="020F0502020204030204" pitchFamily="34" charset="0"/>
              </a:rPr>
              <a:t>A GIS method to summarize changes among classes during a time series with an application to land cover in western Bahia, Brazil. </a:t>
            </a:r>
            <a:r>
              <a:rPr lang="en-US" altLang="en-US" sz="2000" dirty="0">
                <a:solidFill>
                  <a:schemeClr val="tx1"/>
                </a:solidFill>
                <a:latin typeface="+mn-lt"/>
                <a:ea typeface="Calibri" panose="020F0502020204030204" pitchFamily="34" charset="0"/>
                <a:cs typeface="Calibri" panose="020F0502020204030204" pitchFamily="34" charset="0"/>
              </a:rPr>
              <a:t>Tr</a:t>
            </a:r>
            <a:r>
              <a:rPr lang="en-US" altLang="en-US" sz="2000" dirty="0">
                <a:solidFill>
                  <a:schemeClr val="tx1"/>
                </a:solidFill>
                <a:latin typeface="+mn-lt"/>
              </a:rPr>
              <a:t>ansactions in GIS.</a:t>
            </a:r>
          </a:p>
          <a:p>
            <a:pPr marL="342900" eaLnBrk="0" fontAlgn="base" hangingPunct="0">
              <a:lnSpc>
                <a:spcPct val="100000"/>
              </a:lnSpc>
              <a:spcBef>
                <a:spcPct val="0"/>
              </a:spcBef>
              <a:spcAft>
                <a:spcPct val="0"/>
              </a:spcAft>
              <a:buClrTx/>
              <a:buSzTx/>
            </a:pPr>
            <a:r>
              <a:rPr lang="en-US" sz="2800" u="sng" kern="0" dirty="0">
                <a:solidFill>
                  <a:srgbClr val="0000FF"/>
                </a:solidFill>
                <a:effectLst/>
                <a:latin typeface="Times New Roman" panose="02020603050405020304" pitchFamily="18" charset="0"/>
                <a:ea typeface="Times New Roman" panose="02020603050405020304" pitchFamily="18" charset="0"/>
                <a:hlinkClick r:id="rId2"/>
              </a:rPr>
              <a:t>https://github.com/antoniovfonseca/summarize-change-components</a:t>
            </a:r>
            <a:endParaRPr lang="en-US" altLang="en-US" sz="2800" dirty="0">
              <a:solidFill>
                <a:schemeClr val="tx1"/>
              </a:solidFill>
              <a:latin typeface="+mn-lt"/>
            </a:endParaRPr>
          </a:p>
        </p:txBody>
      </p:sp>
      <p:pic>
        <p:nvPicPr>
          <p:cNvPr id="9" name="Picture 8">
            <a:extLst>
              <a:ext uri="{FF2B5EF4-FFF2-40B4-BE49-F238E27FC236}">
                <a16:creationId xmlns:a16="http://schemas.microsoft.com/office/drawing/2014/main" id="{DBAFCEEA-864A-45C2-A086-C3B730ED0315}"/>
              </a:ext>
            </a:extLst>
          </p:cNvPr>
          <p:cNvPicPr>
            <a:picLocks noChangeAspect="1"/>
          </p:cNvPicPr>
          <p:nvPr/>
        </p:nvPicPr>
        <p:blipFill rotWithShape="1">
          <a:blip r:embed="rId3"/>
          <a:srcRect l="38198" t="59070"/>
          <a:stretch/>
        </p:blipFill>
        <p:spPr>
          <a:xfrm>
            <a:off x="378372" y="2168759"/>
            <a:ext cx="6243145" cy="3413942"/>
          </a:xfrm>
          <a:prstGeom prst="rect">
            <a:avLst/>
          </a:prstGeom>
        </p:spPr>
      </p:pic>
      <p:pic>
        <p:nvPicPr>
          <p:cNvPr id="10" name="Picture 9">
            <a:extLst>
              <a:ext uri="{FF2B5EF4-FFF2-40B4-BE49-F238E27FC236}">
                <a16:creationId xmlns:a16="http://schemas.microsoft.com/office/drawing/2014/main" id="{B3BE2C28-958C-433E-9794-1995E72441E3}"/>
              </a:ext>
            </a:extLst>
          </p:cNvPr>
          <p:cNvPicPr>
            <a:picLocks noChangeAspect="1"/>
          </p:cNvPicPr>
          <p:nvPr/>
        </p:nvPicPr>
        <p:blipFill rotWithShape="1">
          <a:blip r:embed="rId3"/>
          <a:srcRect l="68158" t="37507" b="49638"/>
          <a:stretch/>
        </p:blipFill>
        <p:spPr>
          <a:xfrm>
            <a:off x="6852747" y="3024392"/>
            <a:ext cx="5108022" cy="1702675"/>
          </a:xfrm>
          <a:prstGeom prst="rect">
            <a:avLst/>
          </a:prstGeom>
        </p:spPr>
      </p:pic>
    </p:spTree>
    <p:extLst>
      <p:ext uri="{BB962C8B-B14F-4D97-AF65-F5344CB8AC3E}">
        <p14:creationId xmlns:p14="http://schemas.microsoft.com/office/powerpoint/2010/main" val="3636857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
            <a:ext cx="12192000" cy="1899052"/>
          </a:xfrm>
        </p:spPr>
        <p:txBody>
          <a:bodyPr>
            <a:normAutofit fontScale="90000"/>
          </a:bodyPr>
          <a:lstStyle/>
          <a:p>
            <a:r>
              <a:rPr lang="en-US" sz="3600" dirty="0"/>
              <a:t>Alternation Exchange occurs when class </a:t>
            </a:r>
            <a:r>
              <a:rPr lang="en-US" sz="3600" i="1" dirty="0" err="1"/>
              <a:t>i</a:t>
            </a:r>
            <a:r>
              <a:rPr lang="en-US" sz="3600" dirty="0"/>
              <a:t> loses to </a:t>
            </a:r>
            <a:r>
              <a:rPr lang="en-US" sz="3600" i="1" dirty="0"/>
              <a:t>j</a:t>
            </a:r>
            <a:r>
              <a:rPr lang="en-US" sz="3600" dirty="0"/>
              <a:t> then class </a:t>
            </a:r>
            <a:r>
              <a:rPr lang="en-US" sz="3600" i="1" dirty="0"/>
              <a:t>j</a:t>
            </a:r>
            <a:r>
              <a:rPr lang="en-US" sz="3600" dirty="0"/>
              <a:t> loses to class </a:t>
            </a:r>
            <a:r>
              <a:rPr lang="en-US" sz="3600" i="1" dirty="0" err="1"/>
              <a:t>i</a:t>
            </a:r>
            <a:r>
              <a:rPr lang="en-US" sz="3600" dirty="0"/>
              <a:t> at the same place.</a:t>
            </a:r>
            <a:br>
              <a:rPr lang="en-US" sz="3600" dirty="0"/>
            </a:br>
            <a:r>
              <a:rPr lang="en-US" sz="3600" dirty="0"/>
              <a:t>Allocation Shift occurs when class </a:t>
            </a:r>
            <a:r>
              <a:rPr lang="en-US" sz="3600" i="1" dirty="0" err="1"/>
              <a:t>i</a:t>
            </a:r>
            <a:r>
              <a:rPr lang="en-US" sz="3600" dirty="0"/>
              <a:t> loses to </a:t>
            </a:r>
            <a:r>
              <a:rPr lang="en-US" sz="3600" i="1" dirty="0"/>
              <a:t>j</a:t>
            </a:r>
            <a:r>
              <a:rPr lang="en-US" sz="3600" dirty="0"/>
              <a:t> then class </a:t>
            </a:r>
            <a:r>
              <a:rPr lang="en-US" sz="3600" i="1" dirty="0"/>
              <a:t>j</a:t>
            </a:r>
            <a:r>
              <a:rPr lang="en-US" sz="3600" dirty="0"/>
              <a:t> loses to class </a:t>
            </a:r>
            <a:r>
              <a:rPr lang="en-US" sz="3600" i="1" dirty="0"/>
              <a:t>k</a:t>
            </a:r>
            <a:r>
              <a:rPr lang="en-US" sz="3600" dirty="0"/>
              <a:t> at the same place.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0" y="5723389"/>
            <a:ext cx="12192000" cy="1138773"/>
          </a:xfrm>
          <a:prstGeom prst="rect">
            <a:avLst/>
          </a:prstGeom>
          <a:noFill/>
        </p:spPr>
        <p:txBody>
          <a:bodyPr wrap="square" rtlCol="0">
            <a:spAutoFit/>
          </a:bodyPr>
          <a:lstStyle/>
          <a:p>
            <a:pPr marL="342900" eaLnBrk="0" fontAlgn="base" hangingPunct="0">
              <a:lnSpc>
                <a:spcPct val="100000"/>
              </a:lnSpc>
              <a:spcBef>
                <a:spcPct val="0"/>
              </a:spcBef>
              <a:spcAft>
                <a:spcPct val="0"/>
              </a:spcAft>
              <a:buClrTx/>
              <a:buSzTx/>
            </a:pPr>
            <a:r>
              <a:rPr lang="en-US" altLang="en-US" sz="2000" dirty="0">
                <a:solidFill>
                  <a:schemeClr val="tx1"/>
                </a:solidFill>
                <a:latin typeface="+mn-lt"/>
              </a:rPr>
              <a:t>Pontius and Fonseca. </a:t>
            </a:r>
            <a:r>
              <a:rPr lang="en-US" altLang="en-US" sz="2000" dirty="0">
                <a:solidFill>
                  <a:schemeClr val="tx1"/>
                </a:solidFill>
                <a:latin typeface="+mn-lt"/>
                <a:ea typeface="Calibri" panose="020F0502020204030204" pitchFamily="34" charset="0"/>
                <a:cs typeface="Calibri" panose="020F0502020204030204" pitchFamily="34" charset="0"/>
              </a:rPr>
              <a:t>in press. </a:t>
            </a:r>
            <a:r>
              <a:rPr lang="en-US" sz="2000" dirty="0">
                <a:latin typeface="+mn-lt"/>
                <a:ea typeface="Calibri" panose="020F0502020204030204" pitchFamily="34" charset="0"/>
                <a:cs typeface="Calibri" panose="020F0502020204030204" pitchFamily="34" charset="0"/>
              </a:rPr>
              <a:t>A GIS method to summarize changes among classes during a time series with an application to land cover in western Bahia, Brazil. </a:t>
            </a:r>
            <a:r>
              <a:rPr lang="en-US" altLang="en-US" sz="2000" dirty="0">
                <a:solidFill>
                  <a:schemeClr val="tx1"/>
                </a:solidFill>
                <a:latin typeface="+mn-lt"/>
                <a:ea typeface="Calibri" panose="020F0502020204030204" pitchFamily="34" charset="0"/>
                <a:cs typeface="Calibri" panose="020F0502020204030204" pitchFamily="34" charset="0"/>
              </a:rPr>
              <a:t>Tr</a:t>
            </a:r>
            <a:r>
              <a:rPr lang="en-US" altLang="en-US" sz="2000" dirty="0">
                <a:solidFill>
                  <a:schemeClr val="tx1"/>
                </a:solidFill>
                <a:latin typeface="+mn-lt"/>
              </a:rPr>
              <a:t>ansactions in GIS.</a:t>
            </a:r>
          </a:p>
          <a:p>
            <a:pPr marL="342900" eaLnBrk="0" fontAlgn="base" hangingPunct="0">
              <a:lnSpc>
                <a:spcPct val="100000"/>
              </a:lnSpc>
              <a:spcBef>
                <a:spcPct val="0"/>
              </a:spcBef>
              <a:spcAft>
                <a:spcPct val="0"/>
              </a:spcAft>
              <a:buClrTx/>
              <a:buSzTx/>
            </a:pPr>
            <a:r>
              <a:rPr lang="en-US" sz="2800" u="sng" kern="0" dirty="0">
                <a:solidFill>
                  <a:srgbClr val="0000FF"/>
                </a:solidFill>
                <a:effectLst/>
                <a:latin typeface="Times New Roman" panose="02020603050405020304" pitchFamily="18" charset="0"/>
                <a:ea typeface="Times New Roman" panose="02020603050405020304" pitchFamily="18" charset="0"/>
                <a:hlinkClick r:id="rId2"/>
              </a:rPr>
              <a:t>https://github.com/antoniovfonseca/summarize-change-components</a:t>
            </a:r>
            <a:endParaRPr lang="en-US" altLang="en-US" sz="2800" dirty="0">
              <a:solidFill>
                <a:schemeClr val="tx1"/>
              </a:solidFill>
              <a:latin typeface="+mn-lt"/>
            </a:endParaRPr>
          </a:p>
        </p:txBody>
      </p:sp>
      <p:pic>
        <p:nvPicPr>
          <p:cNvPr id="9" name="Picture 8">
            <a:extLst>
              <a:ext uri="{FF2B5EF4-FFF2-40B4-BE49-F238E27FC236}">
                <a16:creationId xmlns:a16="http://schemas.microsoft.com/office/drawing/2014/main" id="{DBAFCEEA-864A-45C2-A086-C3B730ED0315}"/>
              </a:ext>
            </a:extLst>
          </p:cNvPr>
          <p:cNvPicPr>
            <a:picLocks noChangeAspect="1"/>
          </p:cNvPicPr>
          <p:nvPr/>
        </p:nvPicPr>
        <p:blipFill rotWithShape="1">
          <a:blip r:embed="rId3"/>
          <a:srcRect t="59485" r="61973"/>
          <a:stretch/>
        </p:blipFill>
        <p:spPr>
          <a:xfrm>
            <a:off x="1301969" y="1845367"/>
            <a:ext cx="4394635" cy="3866017"/>
          </a:xfrm>
          <a:prstGeom prst="rect">
            <a:avLst/>
          </a:prstGeom>
        </p:spPr>
      </p:pic>
      <p:pic>
        <p:nvPicPr>
          <p:cNvPr id="6" name="Picture 5">
            <a:extLst>
              <a:ext uri="{FF2B5EF4-FFF2-40B4-BE49-F238E27FC236}">
                <a16:creationId xmlns:a16="http://schemas.microsoft.com/office/drawing/2014/main" id="{F6D53731-62B8-4E8A-B5D2-B4A7758F6FAA}"/>
              </a:ext>
            </a:extLst>
          </p:cNvPr>
          <p:cNvPicPr>
            <a:picLocks noChangeAspect="1"/>
          </p:cNvPicPr>
          <p:nvPr/>
        </p:nvPicPr>
        <p:blipFill rotWithShape="1">
          <a:blip r:embed="rId3"/>
          <a:srcRect l="68158" t="29910" b="49637"/>
          <a:stretch/>
        </p:blipFill>
        <p:spPr>
          <a:xfrm>
            <a:off x="6852747" y="2017986"/>
            <a:ext cx="5108022" cy="2709081"/>
          </a:xfrm>
          <a:prstGeom prst="rect">
            <a:avLst/>
          </a:prstGeom>
        </p:spPr>
      </p:pic>
    </p:spTree>
    <p:extLst>
      <p:ext uri="{BB962C8B-B14F-4D97-AF65-F5344CB8AC3E}">
        <p14:creationId xmlns:p14="http://schemas.microsoft.com/office/powerpoint/2010/main" val="24475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
            <a:ext cx="12192000" cy="707887"/>
          </a:xfrm>
        </p:spPr>
        <p:txBody>
          <a:bodyPr>
            <a:normAutofit/>
          </a:bodyPr>
          <a:lstStyle/>
          <a:p>
            <a:r>
              <a:rPr lang="en-US" sz="3600" dirty="0"/>
              <a:t>A typical transition is from Savanna to Temporary to Soybean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0" y="5723389"/>
            <a:ext cx="12192000" cy="1138773"/>
          </a:xfrm>
          <a:prstGeom prst="rect">
            <a:avLst/>
          </a:prstGeom>
          <a:noFill/>
        </p:spPr>
        <p:txBody>
          <a:bodyPr wrap="square" rtlCol="0">
            <a:spAutoFit/>
          </a:bodyPr>
          <a:lstStyle/>
          <a:p>
            <a:pPr marL="342900" eaLnBrk="0" fontAlgn="base" hangingPunct="0">
              <a:lnSpc>
                <a:spcPct val="100000"/>
              </a:lnSpc>
              <a:spcBef>
                <a:spcPct val="0"/>
              </a:spcBef>
              <a:spcAft>
                <a:spcPct val="0"/>
              </a:spcAft>
              <a:buClrTx/>
              <a:buSzTx/>
            </a:pPr>
            <a:r>
              <a:rPr lang="en-US" altLang="en-US" sz="2000" dirty="0">
                <a:solidFill>
                  <a:schemeClr val="tx1"/>
                </a:solidFill>
                <a:latin typeface="+mn-lt"/>
              </a:rPr>
              <a:t>Pontius and Fonseca. </a:t>
            </a:r>
            <a:r>
              <a:rPr lang="en-US" altLang="en-US" sz="2000" dirty="0">
                <a:solidFill>
                  <a:schemeClr val="tx1"/>
                </a:solidFill>
                <a:latin typeface="+mn-lt"/>
                <a:ea typeface="Calibri" panose="020F0502020204030204" pitchFamily="34" charset="0"/>
                <a:cs typeface="Calibri" panose="020F0502020204030204" pitchFamily="34" charset="0"/>
              </a:rPr>
              <a:t>in press. </a:t>
            </a:r>
            <a:r>
              <a:rPr lang="en-US" sz="2000" dirty="0">
                <a:latin typeface="+mn-lt"/>
                <a:ea typeface="Calibri" panose="020F0502020204030204" pitchFamily="34" charset="0"/>
                <a:cs typeface="Calibri" panose="020F0502020204030204" pitchFamily="34" charset="0"/>
              </a:rPr>
              <a:t>A GIS method to summarize changes among classes during a time series with an application to land cover in western Bahia, Brazil. </a:t>
            </a:r>
            <a:r>
              <a:rPr lang="en-US" altLang="en-US" sz="2000" dirty="0">
                <a:solidFill>
                  <a:schemeClr val="tx1"/>
                </a:solidFill>
                <a:latin typeface="+mn-lt"/>
                <a:ea typeface="Calibri" panose="020F0502020204030204" pitchFamily="34" charset="0"/>
                <a:cs typeface="Calibri" panose="020F0502020204030204" pitchFamily="34" charset="0"/>
              </a:rPr>
              <a:t>Tr</a:t>
            </a:r>
            <a:r>
              <a:rPr lang="en-US" altLang="en-US" sz="2000" dirty="0">
                <a:solidFill>
                  <a:schemeClr val="tx1"/>
                </a:solidFill>
                <a:latin typeface="+mn-lt"/>
              </a:rPr>
              <a:t>ansactions in GIS.</a:t>
            </a:r>
          </a:p>
          <a:p>
            <a:pPr marL="342900" eaLnBrk="0" fontAlgn="base" hangingPunct="0">
              <a:lnSpc>
                <a:spcPct val="100000"/>
              </a:lnSpc>
              <a:spcBef>
                <a:spcPct val="0"/>
              </a:spcBef>
              <a:spcAft>
                <a:spcPct val="0"/>
              </a:spcAft>
              <a:buClrTx/>
              <a:buSzTx/>
            </a:pPr>
            <a:r>
              <a:rPr lang="en-US" sz="2800" u="sng" kern="0" dirty="0">
                <a:solidFill>
                  <a:srgbClr val="0000FF"/>
                </a:solidFill>
                <a:effectLst/>
                <a:latin typeface="Times New Roman" panose="02020603050405020304" pitchFamily="18" charset="0"/>
                <a:ea typeface="Times New Roman" panose="02020603050405020304" pitchFamily="18" charset="0"/>
                <a:hlinkClick r:id="rId2"/>
              </a:rPr>
              <a:t>https://github.com/antoniovfonseca/summarize-change-components</a:t>
            </a:r>
            <a:endParaRPr lang="en-US" altLang="en-US" sz="2800" dirty="0">
              <a:solidFill>
                <a:schemeClr val="tx1"/>
              </a:solidFill>
              <a:latin typeface="+mn-lt"/>
            </a:endParaRPr>
          </a:p>
        </p:txBody>
      </p:sp>
      <p:pic>
        <p:nvPicPr>
          <p:cNvPr id="9" name="Picture 8">
            <a:extLst>
              <a:ext uri="{FF2B5EF4-FFF2-40B4-BE49-F238E27FC236}">
                <a16:creationId xmlns:a16="http://schemas.microsoft.com/office/drawing/2014/main" id="{DBAFCEEA-864A-45C2-A086-C3B730ED0315}"/>
              </a:ext>
            </a:extLst>
          </p:cNvPr>
          <p:cNvPicPr>
            <a:picLocks noChangeAspect="1"/>
          </p:cNvPicPr>
          <p:nvPr/>
        </p:nvPicPr>
        <p:blipFill rotWithShape="1">
          <a:blip r:embed="rId3"/>
          <a:srcRect b="40722"/>
          <a:stretch/>
        </p:blipFill>
        <p:spPr>
          <a:xfrm>
            <a:off x="166855" y="642192"/>
            <a:ext cx="10094035" cy="4940510"/>
          </a:xfrm>
          <a:prstGeom prst="rect">
            <a:avLst/>
          </a:prstGeom>
        </p:spPr>
      </p:pic>
    </p:spTree>
    <p:extLst>
      <p:ext uri="{BB962C8B-B14F-4D97-AF65-F5344CB8AC3E}">
        <p14:creationId xmlns:p14="http://schemas.microsoft.com/office/powerpoint/2010/main" val="4180106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E970C-2657-7B9A-4B3D-DF53F02B51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7241" y="2300895"/>
            <a:ext cx="9351344" cy="2731268"/>
          </a:xfrm>
          <a:prstGeom prst="rect">
            <a:avLst/>
          </a:prstGeom>
        </p:spPr>
      </p:pic>
      <p:grpSp>
        <p:nvGrpSpPr>
          <p:cNvPr id="10" name="Group 9">
            <a:extLst>
              <a:ext uri="{FF2B5EF4-FFF2-40B4-BE49-F238E27FC236}">
                <a16:creationId xmlns:a16="http://schemas.microsoft.com/office/drawing/2014/main" id="{DF4CEC61-F896-4966-85B4-A63164B8D012}"/>
              </a:ext>
            </a:extLst>
          </p:cNvPr>
          <p:cNvGrpSpPr/>
          <p:nvPr/>
        </p:nvGrpSpPr>
        <p:grpSpPr>
          <a:xfrm>
            <a:off x="83312" y="73873"/>
            <a:ext cx="12327763" cy="715097"/>
            <a:chOff x="83312" y="73873"/>
            <a:chExt cx="12327763" cy="715097"/>
          </a:xfrm>
        </p:grpSpPr>
        <p:sp>
          <p:nvSpPr>
            <p:cNvPr id="11" name="Title 1">
              <a:extLst>
                <a:ext uri="{FF2B5EF4-FFF2-40B4-BE49-F238E27FC236}">
                  <a16:creationId xmlns:a16="http://schemas.microsoft.com/office/drawing/2014/main" id="{06DADE38-0305-44C2-9E60-0CF5AC12A81F}"/>
                </a:ext>
              </a:extLst>
            </p:cNvPr>
            <p:cNvSpPr txBox="1">
              <a:spLocks/>
            </p:cNvSpPr>
            <p:nvPr/>
          </p:nvSpPr>
          <p:spPr>
            <a:xfrm>
              <a:off x="83312" y="73873"/>
              <a:ext cx="12327763" cy="4103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6" name="Rectangle 15">
              <a:extLst>
                <a:ext uri="{FF2B5EF4-FFF2-40B4-BE49-F238E27FC236}">
                  <a16:creationId xmlns:a16="http://schemas.microsoft.com/office/drawing/2014/main" id="{69E01166-8194-4E24-AB57-0A19F021411B}"/>
                </a:ext>
              </a:extLst>
            </p:cNvPr>
            <p:cNvSpPr/>
            <p:nvPr/>
          </p:nvSpPr>
          <p:spPr>
            <a:xfrm>
              <a:off x="83312" y="204195"/>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What are the changes in patches?</a:t>
              </a:r>
            </a:p>
          </p:txBody>
        </p:sp>
      </p:grpSp>
      <p:sp>
        <p:nvSpPr>
          <p:cNvPr id="18" name="Content Placeholder 2">
            <a:extLst>
              <a:ext uri="{FF2B5EF4-FFF2-40B4-BE49-F238E27FC236}">
                <a16:creationId xmlns:a16="http://schemas.microsoft.com/office/drawing/2014/main" id="{93214870-DE22-47E2-93D0-94D6CE1CA144}"/>
              </a:ext>
            </a:extLst>
          </p:cNvPr>
          <p:cNvSpPr txBox="1">
            <a:spLocks/>
          </p:cNvSpPr>
          <p:nvPr/>
        </p:nvSpPr>
        <p:spPr>
          <a:xfrm>
            <a:off x="285467" y="902014"/>
            <a:ext cx="11736729" cy="1067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 many patches exist at the initial time?</a:t>
            </a:r>
          </a:p>
          <a:p>
            <a:pPr marL="0" indent="0">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 many patches exist at the initial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3E02FF75-3FF5-4ACB-A3F4-7B38CC131C4C}"/>
              </a:ext>
            </a:extLst>
          </p:cNvPr>
          <p:cNvSpPr txBox="1"/>
          <p:nvPr/>
        </p:nvSpPr>
        <p:spPr>
          <a:xfrm>
            <a:off x="315305" y="5691856"/>
            <a:ext cx="110253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4"/>
              </a:rPr>
              <a:t>A Zhang, R G Pontius Jr, T M Bilintoh, F Sangermano, J Rogan. 2025. DynamicPATCH: Method and Software for Spatially Explicit Dynamic Patch Transition Characterization. Landscape Ecology 40(132)</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60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Proportion Correct and Kappa are popular and problematic.</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4831"/>
          <a:stretch/>
        </p:blipFill>
        <p:spPr>
          <a:xfrm>
            <a:off x="81869" y="1364938"/>
            <a:ext cx="12067404" cy="2387255"/>
          </a:xfrm>
        </p:spPr>
      </p:pic>
      <p:sp>
        <p:nvSpPr>
          <p:cNvPr id="5" name="TextBox 4">
            <a:extLst>
              <a:ext uri="{FF2B5EF4-FFF2-40B4-BE49-F238E27FC236}">
                <a16:creationId xmlns:a16="http://schemas.microsoft.com/office/drawing/2014/main" id="{E5BACE0F-CE82-4B33-9636-54A8544A64A8}"/>
              </a:ext>
            </a:extLst>
          </p:cNvPr>
          <p:cNvSpPr txBox="1"/>
          <p:nvPr/>
        </p:nvSpPr>
        <p:spPr>
          <a:xfrm>
            <a:off x="325815" y="5691856"/>
            <a:ext cx="110253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R G Pontius Jr, T Francis, M Millones. 2025. A call to interpret disagreement components during classification assessment. International Journal of Geographical Information Science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784DB60-73A0-433E-8198-36BCC05F2668}"/>
              </a:ext>
            </a:extLst>
          </p:cNvPr>
          <p:cNvSpPr txBox="1">
            <a:spLocks/>
          </p:cNvSpPr>
          <p:nvPr/>
        </p:nvSpPr>
        <p:spPr>
          <a:xfrm>
            <a:off x="-5255" y="4297584"/>
            <a:ext cx="12192000" cy="9575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t>Proportion Correct can be maximized by underestimating the size of the smaller classes.</a:t>
            </a:r>
          </a:p>
          <a:p>
            <a:r>
              <a:rPr lang="en-US" sz="2400" dirty="0"/>
              <a:t>Kappa is an index that uses a convoluted and irrelevant baseline concerning random allocation.</a:t>
            </a:r>
          </a:p>
        </p:txBody>
      </p:sp>
    </p:spTree>
    <p:extLst>
      <p:ext uri="{BB962C8B-B14F-4D97-AF65-F5344CB8AC3E}">
        <p14:creationId xmlns:p14="http://schemas.microsoft.com/office/powerpoint/2010/main" val="1679544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55690" y="-1115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9EFE077-AE5C-4FA9-8EB4-FCD63C151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385" y="1100553"/>
            <a:ext cx="6288442" cy="5618373"/>
          </a:xfrm>
          <a:prstGeom prst="rect">
            <a:avLst/>
          </a:prstGeom>
        </p:spPr>
      </p:pic>
      <p:grpSp>
        <p:nvGrpSpPr>
          <p:cNvPr id="16" name="Group 15">
            <a:extLst>
              <a:ext uri="{FF2B5EF4-FFF2-40B4-BE49-F238E27FC236}">
                <a16:creationId xmlns:a16="http://schemas.microsoft.com/office/drawing/2014/main" id="{54842E86-B643-483D-BB02-D19C87029993}"/>
              </a:ext>
            </a:extLst>
          </p:cNvPr>
          <p:cNvGrpSpPr/>
          <p:nvPr/>
        </p:nvGrpSpPr>
        <p:grpSpPr>
          <a:xfrm>
            <a:off x="55690" y="4497"/>
            <a:ext cx="12355385" cy="1077218"/>
            <a:chOff x="55690" y="4497"/>
            <a:chExt cx="12355385" cy="1077218"/>
          </a:xfrm>
        </p:grpSpPr>
        <p:sp>
          <p:nvSpPr>
            <p:cNvPr id="17" name="Title 1">
              <a:extLst>
                <a:ext uri="{FF2B5EF4-FFF2-40B4-BE49-F238E27FC236}">
                  <a16:creationId xmlns:a16="http://schemas.microsoft.com/office/drawing/2014/main" id="{53CAB266-EA9D-4635-B44A-2DB78322D74C}"/>
                </a:ext>
              </a:extLst>
            </p:cNvPr>
            <p:cNvSpPr txBox="1">
              <a:spLocks/>
            </p:cNvSpPr>
            <p:nvPr/>
          </p:nvSpPr>
          <p:spPr>
            <a:xfrm>
              <a:off x="55690" y="73873"/>
              <a:ext cx="12355385" cy="835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a16="http://schemas.microsoft.com/office/drawing/2014/main" id="{7F3D6E73-C418-47E7-B444-E6C2E59A947C}"/>
                </a:ext>
              </a:extLst>
            </p:cNvPr>
            <p:cNvSpPr/>
            <p:nvPr/>
          </p:nvSpPr>
          <p:spPr>
            <a:xfrm>
              <a:off x="83312" y="4497"/>
              <a:ext cx="121086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DynamicPATCH </a:t>
              </a:r>
              <a:r>
                <a:rPr kumimoji="0" lang="en-US" sz="3200" i="0" u="none" strike="noStrike" kern="1200" cap="none" spc="0" normalizeH="0" baseline="0" noProof="0" dirty="0">
                  <a:ln>
                    <a:noFill/>
                  </a:ln>
                  <a:solidFill>
                    <a:schemeClr val="tx1"/>
                  </a:solidFill>
                  <a:effectLst/>
                  <a:uLnTx/>
                  <a:uFillTx/>
                  <a:latin typeface="Century Gothic" panose="020B0502020202020204" pitchFamily="34" charset="0"/>
                  <a:ea typeface="Calibri" panose="020F0502020204030204" pitchFamily="34" charset="0"/>
                  <a:cs typeface="Calibri" panose="020F0502020204030204" pitchFamily="34" charset="0"/>
                </a:rPr>
                <a:t>is new software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Spatially Explicit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Dynamic</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panose="020B0604020202020204" pitchFamily="34" charset="0"/>
                </a:rPr>
                <a:t>PA</a:t>
              </a:r>
              <a:r>
                <a:rPr kumimoji="0" lang="en-US" sz="3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tch</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T</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ransition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Ch</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aracterization.</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598855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38"/>
            <a:ext cx="12192000" cy="1558265"/>
          </a:xfrm>
        </p:spPr>
        <p:txBody>
          <a:bodyPr>
            <a:normAutofit fontScale="90000"/>
          </a:bodyPr>
          <a:lstStyle/>
          <a:p>
            <a:r>
              <a:rPr lang="en-US" dirty="0"/>
              <a:t>The MapBiomas data show more alternation than the ground reference data concerning change during time intervals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97A98DA-E6D0-41EE-A7BE-C1473C8D3902}"/>
              </a:ext>
            </a:extLst>
          </p:cNvPr>
          <p:cNvPicPr>
            <a:picLocks noChangeAspect="1"/>
          </p:cNvPicPr>
          <p:nvPr/>
        </p:nvPicPr>
        <p:blipFill rotWithShape="1">
          <a:blip r:embed="rId2"/>
          <a:srcRect t="62099"/>
          <a:stretch/>
        </p:blipFill>
        <p:spPr>
          <a:xfrm>
            <a:off x="249398" y="2364829"/>
            <a:ext cx="11301471" cy="3692221"/>
          </a:xfrm>
          <a:prstGeom prst="rect">
            <a:avLst/>
          </a:prstGeom>
        </p:spPr>
      </p:pic>
      <p:pic>
        <p:nvPicPr>
          <p:cNvPr id="5" name="Picture 4">
            <a:extLst>
              <a:ext uri="{FF2B5EF4-FFF2-40B4-BE49-F238E27FC236}">
                <a16:creationId xmlns:a16="http://schemas.microsoft.com/office/drawing/2014/main" id="{DF532A14-4ADE-411C-8E25-B8DE924FB047}"/>
              </a:ext>
            </a:extLst>
          </p:cNvPr>
          <p:cNvPicPr>
            <a:picLocks noChangeAspect="1"/>
          </p:cNvPicPr>
          <p:nvPr/>
        </p:nvPicPr>
        <p:blipFill rotWithShape="1">
          <a:blip r:embed="rId2"/>
          <a:srcRect t="5221" r="46517" b="90162"/>
          <a:stretch/>
        </p:blipFill>
        <p:spPr>
          <a:xfrm>
            <a:off x="1718440" y="1650126"/>
            <a:ext cx="7595981" cy="565284"/>
          </a:xfrm>
          <a:prstGeom prst="rect">
            <a:avLst/>
          </a:prstGeom>
        </p:spPr>
      </p:pic>
      <p:sp>
        <p:nvSpPr>
          <p:cNvPr id="7" name="TextBox 6">
            <a:extLst>
              <a:ext uri="{FF2B5EF4-FFF2-40B4-BE49-F238E27FC236}">
                <a16:creationId xmlns:a16="http://schemas.microsoft.com/office/drawing/2014/main" id="{3ED0FDEC-3812-4C0A-BA42-623164F14569}"/>
              </a:ext>
            </a:extLst>
          </p:cNvPr>
          <p:cNvSpPr txBox="1"/>
          <p:nvPr/>
        </p:nvSpPr>
        <p:spPr>
          <a:xfrm>
            <a:off x="252245" y="6259413"/>
            <a:ext cx="1102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3"/>
              </a:rPr>
              <a:t>A P Matos, M Hunter, Robert G Pontius Jr, L R Baumann, L </a:t>
            </a:r>
            <a:r>
              <a:rPr lang="en-US" sz="1600" dirty="0" err="1">
                <a:hlinkClick r:id="rId3"/>
              </a:rPr>
              <a:t>L</a:t>
            </a:r>
            <a:r>
              <a:rPr lang="en-US" sz="1600" dirty="0">
                <a:hlinkClick r:id="rId3"/>
              </a:rPr>
              <a:t> Parente, L G Ferreira. 2025. Accounting for alternation in temporal quality analysis in MapBiomas Brazil. International Journal of Digital Earth 18(1)</a:t>
            </a:r>
            <a:r>
              <a:rPr lang="en-US" sz="1600" dirty="0"/>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6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775254"/>
            <a:ext cx="12192000" cy="530749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sz="3200" dirty="0"/>
              <a:t>You must align your evaluation metric with your particular research question, which is obvious but challenging. </a:t>
            </a:r>
          </a:p>
          <a:p>
            <a:pPr marL="742932" indent="-742932" algn="l">
              <a:lnSpc>
                <a:spcPct val="100000"/>
              </a:lnSpc>
              <a:spcBef>
                <a:spcPts val="0"/>
              </a:spcBef>
              <a:buFont typeface="+mj-lt"/>
              <a:buAutoNum type="arabicPeriod"/>
            </a:pPr>
            <a:r>
              <a:rPr lang="en-US" sz="3200" dirty="0"/>
              <a:t>Take Pontius’ workshop Thursday 25 September 17:00-19:00.</a:t>
            </a:r>
          </a:p>
          <a:p>
            <a:pPr marL="742932" indent="-742932" algn="l">
              <a:lnSpc>
                <a:spcPct val="100000"/>
              </a:lnSpc>
              <a:spcBef>
                <a:spcPts val="0"/>
              </a:spcBef>
              <a:buFont typeface="+mj-lt"/>
              <a:buAutoNum type="arabicPeriod"/>
            </a:pPr>
            <a:r>
              <a:rPr lang="en-US" sz="3200" dirty="0"/>
              <a:t>Use new methods of land change and contribute to a special issue of the journal </a:t>
            </a:r>
            <a:r>
              <a:rPr lang="en-US" sz="3200" i="1" dirty="0"/>
              <a:t>Land</a:t>
            </a:r>
            <a:r>
              <a:rPr lang="en-US" sz="3200" dirty="0"/>
              <a:t> using Trajectory Analysis at </a:t>
            </a:r>
            <a:r>
              <a:rPr lang="en-US" sz="2800" dirty="0">
                <a:hlinkClick r:id="rId2"/>
              </a:rPr>
              <a:t>https://www.mdpi.com/journal/land/special_issues/IND622A7L0</a:t>
            </a:r>
            <a:r>
              <a:rPr lang="en-US" sz="3200"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1FB79453-B474-47D0-B738-8BC767A950DC}"/>
              </a:ext>
            </a:extLst>
          </p:cNvPr>
          <p:cNvSpPr txBox="1"/>
          <p:nvPr/>
        </p:nvSpPr>
        <p:spPr>
          <a:xfrm>
            <a:off x="2425143" y="4283563"/>
            <a:ext cx="6937517"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R package and documentation at this QR code</a:t>
            </a:r>
          </a:p>
        </p:txBody>
      </p:sp>
      <p:pic>
        <p:nvPicPr>
          <p:cNvPr id="6" name="Picture 5">
            <a:extLst>
              <a:ext uri="{FF2B5EF4-FFF2-40B4-BE49-F238E27FC236}">
                <a16:creationId xmlns:a16="http://schemas.microsoft.com/office/drawing/2014/main" id="{37F9969C-1A1B-41F4-94F5-A5EB97B37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566" y="4761948"/>
            <a:ext cx="1980800" cy="1974492"/>
          </a:xfrm>
          <a:prstGeom prst="rect">
            <a:avLst/>
          </a:prstGeom>
        </p:spPr>
      </p:pic>
      <p:sp>
        <p:nvSpPr>
          <p:cNvPr id="7" name="Slide Number Placeholder 3">
            <a:extLst>
              <a:ext uri="{FF2B5EF4-FFF2-40B4-BE49-F238E27FC236}">
                <a16:creationId xmlns:a16="http://schemas.microsoft.com/office/drawing/2014/main" id="{B0205C30-51CF-48E5-9B52-67693C8AD853}"/>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53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It is more helpful to compute quantity and allocation disagreement.</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950"/>
          <a:stretch/>
        </p:blipFill>
        <p:spPr>
          <a:xfrm>
            <a:off x="81869" y="1364938"/>
            <a:ext cx="12067404" cy="3057975"/>
          </a:xfrm>
        </p:spPr>
      </p:pic>
      <p:sp>
        <p:nvSpPr>
          <p:cNvPr id="5" name="TextBox 4">
            <a:extLst>
              <a:ext uri="{FF2B5EF4-FFF2-40B4-BE49-F238E27FC236}">
                <a16:creationId xmlns:a16="http://schemas.microsoft.com/office/drawing/2014/main" id="{E5BACE0F-CE82-4B33-9636-54A8544A64A8}"/>
              </a:ext>
            </a:extLst>
          </p:cNvPr>
          <p:cNvSpPr txBox="1"/>
          <p:nvPr/>
        </p:nvSpPr>
        <p:spPr>
          <a:xfrm>
            <a:off x="325815" y="5691856"/>
            <a:ext cx="110253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R G Pontius Jr, T Francis, M Millones. 2025. A call to interpret disagreement components during classification assessment. International Journal of Geographical Information Science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86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defTabSz="914377">
              <a:buClrTx/>
            </a:pPr>
            <a:fld id="{618E5F9E-9F07-40DA-ACA0-099FB72826A1}" type="slidenum">
              <a:rPr lang="en-US" altLang="en-US" kern="1200">
                <a:solidFill>
                  <a:prstClr val="black">
                    <a:tint val="75000"/>
                  </a:prstClr>
                </a:solidFill>
                <a:latin typeface="Calibri" panose="020F0502020204030204"/>
                <a:ea typeface="+mn-ea"/>
                <a:cs typeface="+mn-cs"/>
              </a:rPr>
              <a:pPr defTabSz="914377">
                <a:buClrTx/>
              </a:pPr>
              <a:t>6</a:t>
            </a:fld>
            <a:endParaRPr lang="en-US" altLang="en-US" kern="1200">
              <a:solidFill>
                <a:prstClr val="black">
                  <a:tint val="75000"/>
                </a:prstClr>
              </a:solidFill>
              <a:latin typeface="Calibri" panose="020F0502020204030204"/>
              <a:ea typeface="+mn-ea"/>
              <a:cs typeface="+mn-cs"/>
            </a:endParaRPr>
          </a:p>
        </p:txBody>
      </p:sp>
      <p:sp>
        <p:nvSpPr>
          <p:cNvPr id="235522" name="Rectangle 2"/>
          <p:cNvSpPr>
            <a:spLocks noGrp="1" noChangeArrowheads="1"/>
          </p:cNvSpPr>
          <p:nvPr>
            <p:ph type="title"/>
          </p:nvPr>
        </p:nvSpPr>
        <p:spPr>
          <a:xfrm>
            <a:off x="0" y="134911"/>
            <a:ext cx="12192000" cy="5768931"/>
          </a:xfrm>
        </p:spPr>
        <p:txBody>
          <a:bodyPr>
            <a:normAutofit/>
          </a:bodyPr>
          <a:lstStyle/>
          <a:p>
            <a:r>
              <a:rPr lang="en-US" altLang="en-US" sz="3200" dirty="0"/>
              <a:t>Pontius and Millones (2011) published the </a:t>
            </a:r>
            <a:r>
              <a:rPr lang="en-US" altLang="en-US" sz="3200" i="1" dirty="0"/>
              <a:t>Death To Kappa</a:t>
            </a:r>
            <a:r>
              <a:rPr lang="en-US" altLang="en-US" sz="3200" dirty="0"/>
              <a:t> paper, which had two messages:</a:t>
            </a:r>
            <a:br>
              <a:rPr lang="en-US" altLang="en-US" sz="3200" dirty="0"/>
            </a:br>
            <a:r>
              <a:rPr lang="en-US" altLang="en-US" sz="3200" dirty="0"/>
              <a:t>	Don’t use Kappa.</a:t>
            </a:r>
            <a:br>
              <a:rPr lang="en-US" altLang="en-US" sz="3200" dirty="0"/>
            </a:br>
            <a:r>
              <a:rPr lang="en-US" altLang="en-US" sz="3200" dirty="0"/>
              <a:t>	Use quantity and allocation disagreement.</a:t>
            </a:r>
            <a:br>
              <a:rPr lang="en-US" altLang="en-US" sz="3200" dirty="0"/>
            </a:br>
            <a:br>
              <a:rPr lang="en-US" altLang="en-US" sz="3200" dirty="0"/>
            </a:br>
            <a:r>
              <a:rPr lang="en-US" altLang="en-US" sz="3200" dirty="0"/>
              <a:t>The </a:t>
            </a:r>
            <a:r>
              <a:rPr lang="en-US" altLang="en-US" sz="3200" i="1" dirty="0"/>
              <a:t>Death to Kappa</a:t>
            </a:r>
            <a:r>
              <a:rPr lang="en-US" altLang="en-US" sz="3200" dirty="0"/>
              <a:t> paper has more than 2200 citations.</a:t>
            </a:r>
            <a:br>
              <a:rPr lang="en-US" altLang="en-US" sz="3200" dirty="0"/>
            </a:br>
            <a:br>
              <a:rPr lang="en-US" altLang="en-US" sz="3200" dirty="0"/>
            </a:br>
            <a:r>
              <a:rPr lang="en-US" altLang="en-US" sz="3200" dirty="0"/>
              <a:t>The first sentence of the Abstract says: </a:t>
            </a:r>
            <a:br>
              <a:rPr lang="en-US" altLang="en-US" sz="3200" dirty="0"/>
            </a:br>
            <a:r>
              <a:rPr lang="en-US" sz="3200" i="1" dirty="0">
                <a:solidFill>
                  <a:srgbClr val="231F20"/>
                </a:solidFill>
                <a:effectLst/>
                <a:latin typeface="Calibri" panose="020F0502020204030204" pitchFamily="34" charset="0"/>
                <a:ea typeface="Calibri" panose="020F0502020204030204" pitchFamily="34" charset="0"/>
              </a:rPr>
              <a:t>This article concludes that these Kappa indices are useless, misleading and/or flawed</a:t>
            </a:r>
            <a:r>
              <a:rPr lang="en-US" sz="3200" dirty="0">
                <a:solidFill>
                  <a:srgbClr val="231F20"/>
                </a:solidFill>
                <a:effectLst/>
                <a:latin typeface="Calibri" panose="020F0502020204030204" pitchFamily="34" charset="0"/>
                <a:ea typeface="Calibri" panose="020F0502020204030204" pitchFamily="34" charset="0"/>
              </a:rPr>
              <a:t> … .</a:t>
            </a:r>
            <a:br>
              <a:rPr lang="en-US" sz="3200" dirty="0">
                <a:latin typeface="+mn-lt"/>
              </a:rPr>
            </a:br>
            <a:endParaRPr lang="en-US" altLang="en-US" sz="3200" dirty="0"/>
          </a:p>
        </p:txBody>
      </p:sp>
      <p:sp>
        <p:nvSpPr>
          <p:cNvPr id="7" name="TextBox 6">
            <a:extLst>
              <a:ext uri="{FF2B5EF4-FFF2-40B4-BE49-F238E27FC236}">
                <a16:creationId xmlns:a16="http://schemas.microsoft.com/office/drawing/2014/main" id="{1D2DEB7D-B997-4EA6-9F4D-DF4F0F7F2DBF}"/>
              </a:ext>
            </a:extLst>
          </p:cNvPr>
          <p:cNvSpPr txBox="1"/>
          <p:nvPr/>
        </p:nvSpPr>
        <p:spPr>
          <a:xfrm>
            <a:off x="283231" y="6118816"/>
            <a:ext cx="10737696" cy="646331"/>
          </a:xfrm>
          <a:prstGeom prst="rect">
            <a:avLst/>
          </a:prstGeom>
          <a:noFill/>
        </p:spPr>
        <p:txBody>
          <a:bodyPr wrap="square" rtlCol="0">
            <a:spAutoFit/>
          </a:bodyPr>
          <a:lstStyle/>
          <a:p>
            <a:pPr defTabSz="914377">
              <a:buClrTx/>
            </a:pPr>
            <a:r>
              <a:rPr lang="en-US" sz="1800" kern="1200" dirty="0">
                <a:solidFill>
                  <a:prstClr val="black"/>
                </a:solidFill>
                <a:latin typeface="Calibri" panose="020F0502020204030204"/>
                <a:ea typeface="+mn-ea"/>
                <a:cs typeface="+mn-cs"/>
              </a:rPr>
              <a:t>Pontius and Millones (2011) Death to Kappa. International Journal of Remote Sensing.</a:t>
            </a:r>
          </a:p>
          <a:p>
            <a:pPr defTabSz="914377">
              <a:buClrTx/>
            </a:pPr>
            <a:r>
              <a:rPr lang="en-US" sz="1800" kern="1200" dirty="0">
                <a:solidFill>
                  <a:prstClr val="black"/>
                </a:solidFill>
                <a:latin typeface="Calibri" panose="020F0502020204030204"/>
                <a:ea typeface="+mn-ea"/>
                <a:cs typeface="+mn-cs"/>
                <a:hlinkClick r:id="rId2"/>
              </a:rPr>
              <a:t>https://www.tandfonline.com/doi/abs/10.1080/01431161.2011.552923</a:t>
            </a:r>
            <a:r>
              <a:rPr lang="en-US" sz="1800" kern="12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3709396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77CD-87F0-4B93-9318-C7545FF748E1}"/>
              </a:ext>
            </a:extLst>
          </p:cNvPr>
          <p:cNvSpPr>
            <a:spLocks noGrp="1"/>
          </p:cNvSpPr>
          <p:nvPr>
            <p:ph type="title"/>
          </p:nvPr>
        </p:nvSpPr>
        <p:spPr>
          <a:xfrm>
            <a:off x="0" y="365125"/>
            <a:ext cx="12192000" cy="1325563"/>
          </a:xfrm>
        </p:spPr>
        <p:txBody>
          <a:bodyPr>
            <a:normAutofit/>
          </a:bodyPr>
          <a:lstStyle/>
          <a:p>
            <a:r>
              <a:rPr lang="en-US" dirty="0"/>
              <a:t>Here is an example of how some authors cited the </a:t>
            </a:r>
            <a:r>
              <a:rPr lang="en-US" i="1" dirty="0"/>
              <a:t>Death To Kappa</a:t>
            </a:r>
            <a:r>
              <a:rPr lang="en-US" dirty="0"/>
              <a:t> paper</a:t>
            </a:r>
          </a:p>
        </p:txBody>
      </p:sp>
      <p:sp>
        <p:nvSpPr>
          <p:cNvPr id="3" name="Content Placeholder 2">
            <a:extLst>
              <a:ext uri="{FF2B5EF4-FFF2-40B4-BE49-F238E27FC236}">
                <a16:creationId xmlns:a16="http://schemas.microsoft.com/office/drawing/2014/main" id="{CD39CBFE-EB96-4619-B370-16DC3552C00F}"/>
              </a:ext>
            </a:extLst>
          </p:cNvPr>
          <p:cNvSpPr>
            <a:spLocks noGrp="1"/>
          </p:cNvSpPr>
          <p:nvPr>
            <p:ph idx="1"/>
          </p:nvPr>
        </p:nvSpPr>
        <p:spPr>
          <a:xfrm>
            <a:off x="0" y="1825625"/>
            <a:ext cx="12192000" cy="4351339"/>
          </a:xfrm>
        </p:spPr>
        <p:txBody>
          <a:bodyPr/>
          <a:lstStyle/>
          <a:p>
            <a:pPr marL="0" indent="0">
              <a:buNone/>
            </a:pPr>
            <a:r>
              <a:rPr lang="en-US" dirty="0"/>
              <a:t>“kappa coefficient … has </a:t>
            </a:r>
            <a:r>
              <a:rPr lang="en-US" dirty="0">
                <a:solidFill>
                  <a:srgbClr val="FF0000"/>
                </a:solidFill>
              </a:rPr>
              <a:t>proved to be an excellent </a:t>
            </a:r>
            <a:r>
              <a:rPr lang="en-US" dirty="0"/>
              <a:t>statistical parameter for measuring consistency (Pontius and Millones 2011).” </a:t>
            </a:r>
          </a:p>
          <a:p>
            <a:pPr marL="0" indent="0">
              <a:buNone/>
            </a:pPr>
            <a:endParaRPr lang="en-US" dirty="0"/>
          </a:p>
          <a:p>
            <a:pPr marL="0" indent="0">
              <a:buNone/>
            </a:pPr>
            <a:r>
              <a:rPr lang="en-US" dirty="0"/>
              <a:t>cited in Gao et al. (2021) </a:t>
            </a:r>
            <a:r>
              <a:rPr lang="en-US" u="sng" dirty="0">
                <a:hlinkClick r:id="rId2"/>
              </a:rPr>
              <a:t>https://doi.org/10.1016/j.ijdrr.2020.101928</a:t>
            </a:r>
            <a:endParaRPr lang="en-US" dirty="0"/>
          </a:p>
          <a:p>
            <a:pPr marL="0" indent="0">
              <a:buNone/>
            </a:pPr>
            <a:r>
              <a:rPr lang="en-US" dirty="0"/>
              <a:t> </a:t>
            </a:r>
            <a:br>
              <a:rPr lang="en-US" dirty="0"/>
            </a:b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BAEA242-6A80-4687-AC41-9B04BB4CA29D}"/>
              </a:ext>
            </a:extLst>
          </p:cNvPr>
          <p:cNvSpPr>
            <a:spLocks noGrp="1"/>
          </p:cNvSpPr>
          <p:nvPr>
            <p:ph type="sldNum" sz="quarter" idx="12"/>
          </p:nvPr>
        </p:nvSpPr>
        <p:spPr/>
        <p:txBody>
          <a:bodyPr/>
          <a:lstStyle/>
          <a:p>
            <a:pPr defTabSz="914377">
              <a:buClrTx/>
            </a:pPr>
            <a:fld id="{B4496287-64DE-46B9-BD16-20C0B3F23F6B}" type="slidenum">
              <a:rPr lang="en-US" kern="1200">
                <a:solidFill>
                  <a:prstClr val="black">
                    <a:tint val="75000"/>
                  </a:prstClr>
                </a:solidFill>
                <a:latin typeface="Calibri" panose="020F0502020204030204"/>
                <a:ea typeface="+mn-ea"/>
                <a:cs typeface="+mn-cs"/>
              </a:rPr>
              <a:pPr defTabSz="914377">
                <a:buClrTx/>
              </a:pPr>
              <a:t>7</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845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6"/>
            <a:ext cx="12192000" cy="833112"/>
          </a:xfrm>
        </p:spPr>
        <p:txBody>
          <a:bodyPr>
            <a:normAutofit/>
          </a:bodyPr>
          <a:lstStyle/>
          <a:p>
            <a:pPr algn="ctr"/>
            <a:r>
              <a:rPr lang="en-US" dirty="0"/>
              <a:t>Literature Review</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8</a:t>
            </a:fld>
            <a:endParaRPr lang="en-US"/>
          </a:p>
        </p:txBody>
      </p:sp>
      <p:sp>
        <p:nvSpPr>
          <p:cNvPr id="8" name="TextBox 7">
            <a:extLst>
              <a:ext uri="{FF2B5EF4-FFF2-40B4-BE49-F238E27FC236}">
                <a16:creationId xmlns:a16="http://schemas.microsoft.com/office/drawing/2014/main" id="{35AC28B4-AEA4-4FF1-9FC5-7CDC20C5E373}"/>
              </a:ext>
            </a:extLst>
          </p:cNvPr>
          <p:cNvSpPr txBox="1"/>
          <p:nvPr/>
        </p:nvSpPr>
        <p:spPr>
          <a:xfrm>
            <a:off x="0" y="1202632"/>
            <a:ext cx="12192000" cy="2554545"/>
          </a:xfrm>
          <a:prstGeom prst="rect">
            <a:avLst/>
          </a:prstGeom>
          <a:noFill/>
        </p:spPr>
        <p:txBody>
          <a:bodyPr wrap="square" rtlCol="0">
            <a:spAutoFit/>
          </a:bodyPr>
          <a:lstStyle/>
          <a:p>
            <a:r>
              <a:rPr lang="en-US" sz="3200" dirty="0">
                <a:effectLst/>
                <a:latin typeface="+mn-lt"/>
                <a:ea typeface="Times New Roman" panose="02020603050405020304" pitchFamily="18" charset="0"/>
              </a:rPr>
              <a:t>We sampled 200 articles that </a:t>
            </a:r>
            <a:r>
              <a:rPr lang="en-US" sz="3200" dirty="0">
                <a:latin typeface="+mn-lt"/>
                <a:ea typeface="Times New Roman" panose="02020603050405020304" pitchFamily="18" charset="0"/>
              </a:rPr>
              <a:t>cited the Death to Kappa paper.</a:t>
            </a:r>
          </a:p>
          <a:p>
            <a:endParaRPr lang="en-US" sz="3200" dirty="0">
              <a:latin typeface="+mn-lt"/>
              <a:ea typeface="Times New Roman" panose="02020603050405020304" pitchFamily="18" charset="0"/>
            </a:endParaRPr>
          </a:p>
          <a:p>
            <a:r>
              <a:rPr lang="en-US" sz="3200" dirty="0">
                <a:latin typeface="+mn-lt"/>
                <a:ea typeface="Times New Roman" panose="02020603050405020304" pitchFamily="18" charset="0"/>
              </a:rPr>
              <a:t>We tagged each article concerning whether it adopted the first recommendation to abandon kappa and whether it adopted the second recommendation to use difference components.</a:t>
            </a:r>
          </a:p>
        </p:txBody>
      </p:sp>
    </p:spTree>
    <p:extLst>
      <p:ext uri="{BB962C8B-B14F-4D97-AF65-F5344CB8AC3E}">
        <p14:creationId xmlns:p14="http://schemas.microsoft.com/office/powerpoint/2010/main" val="379734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5"/>
            <a:ext cx="12192000" cy="2129037"/>
          </a:xfrm>
        </p:spPr>
        <p:txBody>
          <a:bodyPr>
            <a:normAutofit/>
          </a:bodyPr>
          <a:lstStyle/>
          <a:p>
            <a:pPr algn="ctr"/>
            <a:r>
              <a:rPr lang="en-US" dirty="0"/>
              <a:t>A quarter of the citations fall into each of the four combinations of whether the authors followed each of the two recommendations of </a:t>
            </a:r>
            <a:r>
              <a:rPr lang="en-US" i="1" dirty="0"/>
              <a:t>Death to Kappa</a:t>
            </a:r>
            <a:r>
              <a:rPr lang="en-US" dirty="0"/>
              <a:t>.</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9</a:t>
            </a:fld>
            <a:endParaRPr lang="en-US"/>
          </a:p>
        </p:txBody>
      </p:sp>
      <p:pic>
        <p:nvPicPr>
          <p:cNvPr id="7" name="Picture 6">
            <a:extLst>
              <a:ext uri="{FF2B5EF4-FFF2-40B4-BE49-F238E27FC236}">
                <a16:creationId xmlns:a16="http://schemas.microsoft.com/office/drawing/2014/main" id="{23798416-5A75-4453-831C-837DA7B01C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220" y="2369552"/>
            <a:ext cx="12006708" cy="2623688"/>
          </a:xfrm>
          <a:prstGeom prst="rect">
            <a:avLst/>
          </a:prstGeom>
          <a:noFill/>
          <a:ln>
            <a:noFill/>
          </a:ln>
        </p:spPr>
      </p:pic>
      <p:sp>
        <p:nvSpPr>
          <p:cNvPr id="8" name="TextBox 7">
            <a:extLst>
              <a:ext uri="{FF2B5EF4-FFF2-40B4-BE49-F238E27FC236}">
                <a16:creationId xmlns:a16="http://schemas.microsoft.com/office/drawing/2014/main" id="{35AC28B4-AEA4-4FF1-9FC5-7CDC20C5E373}"/>
              </a:ext>
            </a:extLst>
          </p:cNvPr>
          <p:cNvSpPr txBox="1"/>
          <p:nvPr/>
        </p:nvSpPr>
        <p:spPr>
          <a:xfrm>
            <a:off x="0" y="5247189"/>
            <a:ext cx="12192000" cy="1323439"/>
          </a:xfrm>
          <a:prstGeom prst="rect">
            <a:avLst/>
          </a:prstGeom>
          <a:noFill/>
        </p:spPr>
        <p:txBody>
          <a:bodyPr wrap="square" rtlCol="0">
            <a:spAutoFit/>
          </a:bodyPr>
          <a:lstStyle/>
          <a:p>
            <a:r>
              <a:rPr lang="en-US" sz="2000" b="1" dirty="0"/>
              <a:t>Both</a:t>
            </a:r>
            <a:r>
              <a:rPr lang="en-US" sz="2000" dirty="0"/>
              <a:t> indicates the authors abandoned Kappa and adopted disagreement components. </a:t>
            </a:r>
          </a:p>
          <a:p>
            <a:r>
              <a:rPr lang="en-US" sz="2000" b="1" dirty="0"/>
              <a:t>Only First</a:t>
            </a:r>
            <a:r>
              <a:rPr lang="en-US" sz="2000" dirty="0"/>
              <a:t> means authors abandoned Kappa but did not adopt disagreement components. </a:t>
            </a:r>
          </a:p>
          <a:p>
            <a:r>
              <a:rPr lang="en-US" sz="2000" b="1" dirty="0"/>
              <a:t>Only Second</a:t>
            </a:r>
            <a:r>
              <a:rPr lang="en-US" sz="2000" dirty="0"/>
              <a:t> means authors used Kappa and adopted disagreement components. </a:t>
            </a:r>
          </a:p>
          <a:p>
            <a:r>
              <a:rPr lang="en-US" sz="2000" b="1" dirty="0"/>
              <a:t>Neither</a:t>
            </a:r>
            <a:r>
              <a:rPr lang="en-US" sz="2000" dirty="0"/>
              <a:t> means authors used Kappa and did not adopt disagreement components.</a:t>
            </a:r>
          </a:p>
        </p:txBody>
      </p:sp>
    </p:spTree>
    <p:extLst>
      <p:ext uri="{BB962C8B-B14F-4D97-AF65-F5344CB8AC3E}">
        <p14:creationId xmlns:p14="http://schemas.microsoft.com/office/powerpoint/2010/main" val="263454377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1802</TotalTime>
  <Words>2043</Words>
  <Application>Microsoft Office PowerPoint</Application>
  <PresentationFormat>Widescreen</PresentationFormat>
  <Paragraphs>198</Paragraphs>
  <Slides>42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Century Gothic</vt:lpstr>
      <vt:lpstr>STIX-Regular</vt:lpstr>
      <vt:lpstr>Times New Roman</vt:lpstr>
      <vt:lpstr>Office Theme</vt:lpstr>
      <vt:lpstr>1_Office Theme</vt:lpstr>
      <vt:lpstr>Strategies for Evaluating the Spatial and Temporal Distribution of Land Characteristics</vt:lpstr>
      <vt:lpstr>Main Points</vt:lpstr>
      <vt:lpstr>Which Comparison map is the best agreement with the Reference map?</vt:lpstr>
      <vt:lpstr>Proportion Correct and Kappa are popular and problematic.</vt:lpstr>
      <vt:lpstr>It is more helpful to compute quantity and allocation disagreement.</vt:lpstr>
      <vt:lpstr>Pontius and Millones (2011) published the Death To Kappa paper, which had two messages:  Don’t use Kappa.  Use quantity and allocation disagreement.  The Death to Kappa paper has more than 2200 citations.  The first sentence of the Abstract says:  This article concludes that these Kappa indices are useless, misleading and/or flawed … . </vt:lpstr>
      <vt:lpstr>Here is an example of how some authors cited the Death To Kappa paper</vt:lpstr>
      <vt:lpstr>Literature Review</vt:lpstr>
      <vt:lpstr>A quarter of the citations fall into each of the four combinations of whether the authors followed each of the two recommendations of Death to Kappa.</vt:lpstr>
      <vt:lpstr>This review reported on Overall Accuracy and Kappa because those are the two most common metrics</vt:lpstr>
      <vt:lpstr>Moura-Bueno et al. (2019) used General Accuracy,  class accuracy, and Kappa</vt:lpstr>
      <vt:lpstr>Bishop et al. (2015) assess a continuous variable</vt:lpstr>
      <vt:lpstr>Figure 4 from Bishop et al. (2015)</vt:lpstr>
      <vt:lpstr>Figure 4 from Bishop et al. (2015)</vt:lpstr>
      <vt:lpstr>To compare an interval versus interval Variable</vt:lpstr>
      <vt:lpstr>The plots have identical values for popular metrics such as R-squared.</vt:lpstr>
      <vt:lpstr>Figure 7 from Bishop et al. (2015)</vt:lpstr>
      <vt:lpstr>Pikki et al. (2021) recommend choosing a faceted set of validation metrics to characterize multiple aspects of the validation performance, rather than using several metrics that show similar information.</vt:lpstr>
      <vt:lpstr>Come to tomorrow’s workshop with your questions concerning these metrics.  The foundational concepts are in Pontius’ book which you can get at  https://wordpress.clarku.edu/rpontius/</vt:lpstr>
      <vt:lpstr>How many of you have used the MapBiomas soil data?</vt:lpstr>
      <vt:lpstr>MapBiomas has data concerning land cover</vt:lpstr>
      <vt:lpstr>MapBiomas has data concerning land change</vt:lpstr>
      <vt:lpstr>There are too many maps, so Pontius and his students have developed summary methods to identify the active places, times and classes for your particular application</vt:lpstr>
      <vt:lpstr>PowerPoint Presentation</vt:lpstr>
      <vt:lpstr>Western Bahia Brazil is a hotspot for soybean cultivation. What patterns are in the MapBiomas time series?</vt:lpstr>
      <vt:lpstr>PowerPoint Presentation</vt:lpstr>
      <vt:lpstr>Number of years of presence is on the left and number of changes is on the right. The unified region is the union of pixels that have at least one year of presence.</vt:lpstr>
      <vt:lpstr>One map shows eight trajectories during 32 time intervals.</vt:lpstr>
      <vt:lpstr>Gain is above and Loss below the time axis.</vt:lpstr>
      <vt:lpstr>PowerPoint Presentation</vt:lpstr>
      <vt:lpstr>PowerPoint Presentation</vt:lpstr>
      <vt:lpstr>PowerPoint Presentation</vt:lpstr>
      <vt:lpstr>https://www.mdpi.com/journal/land/special_issues/IND622A7L0 </vt:lpstr>
      <vt:lpstr>What do you do when you have many classes and time intervals?</vt:lpstr>
      <vt:lpstr>What do you do when you have many classes and time intervals?</vt:lpstr>
      <vt:lpstr>Quantity occurs when classes change size. Allocation Exchange occurs when class i loses to j at some places while class j loses to class i at other places. Allocation Shift occurs when class i loses to j at some places while class j loses to class k at other places. </vt:lpstr>
      <vt:lpstr>Alternation Exchange occurs when class i loses to j then class j loses to class i at the same place. Allocation Shift occurs when class i loses to j then class j loses to class k at the same place.</vt:lpstr>
      <vt:lpstr>A typical transition is from Savanna to Temporary to Soybean</vt:lpstr>
      <vt:lpstr>PowerPoint Presentation</vt:lpstr>
      <vt:lpstr>PowerPoint Presentation</vt:lpstr>
      <vt:lpstr>The MapBiomas data show more alternation than the ground reference data concerning change during time intervals</vt:lpstr>
      <vt:lpstr>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MapBiomas 2023 Workshop</dc:title>
  <dc:creator>Robert Pontius</dc:creator>
  <cp:lastModifiedBy>Robert Pontius</cp:lastModifiedBy>
  <cp:revision>209</cp:revision>
  <dcterms:created xsi:type="dcterms:W3CDTF">2019-03-28T09:21:16Z</dcterms:created>
  <dcterms:modified xsi:type="dcterms:W3CDTF">2025-08-30T10:15:13Z</dcterms:modified>
</cp:coreProperties>
</file>