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73" r:id="rId2"/>
    <p:sldMasterId id="2147483680" r:id="rId3"/>
    <p:sldMasterId id="2147483694" r:id="rId4"/>
    <p:sldMasterId id="2147483707" r:id="rId5"/>
  </p:sldMasterIdLst>
  <p:notesMasterIdLst>
    <p:notesMasterId r:id="rId52"/>
  </p:notesMasterIdLst>
  <p:sldIdLst>
    <p:sldId id="896" r:id="rId6"/>
    <p:sldId id="2455" r:id="rId7"/>
    <p:sldId id="2665" r:id="rId8"/>
    <p:sldId id="2666" r:id="rId9"/>
    <p:sldId id="2398" r:id="rId10"/>
    <p:sldId id="1455" r:id="rId11"/>
    <p:sldId id="2370" r:id="rId12"/>
    <p:sldId id="2780" r:id="rId13"/>
    <p:sldId id="264" r:id="rId14"/>
    <p:sldId id="2604" r:id="rId15"/>
    <p:sldId id="2653" r:id="rId16"/>
    <p:sldId id="2654" r:id="rId17"/>
    <p:sldId id="2655" r:id="rId18"/>
    <p:sldId id="2656" r:id="rId19"/>
    <p:sldId id="2657" r:id="rId20"/>
    <p:sldId id="2658" r:id="rId21"/>
    <p:sldId id="2659" r:id="rId22"/>
    <p:sldId id="2661" r:id="rId23"/>
    <p:sldId id="257" r:id="rId24"/>
    <p:sldId id="2778" r:id="rId25"/>
    <p:sldId id="375" r:id="rId26"/>
    <p:sldId id="424" r:id="rId27"/>
    <p:sldId id="2781" r:id="rId28"/>
    <p:sldId id="423" r:id="rId29"/>
    <p:sldId id="403" r:id="rId30"/>
    <p:sldId id="2785" r:id="rId31"/>
    <p:sldId id="2786" r:id="rId32"/>
    <p:sldId id="412" r:id="rId33"/>
    <p:sldId id="418" r:id="rId34"/>
    <p:sldId id="421" r:id="rId35"/>
    <p:sldId id="407" r:id="rId36"/>
    <p:sldId id="2770" r:id="rId37"/>
    <p:sldId id="2669" r:id="rId38"/>
    <p:sldId id="2761" r:id="rId39"/>
    <p:sldId id="2769" r:id="rId40"/>
    <p:sldId id="2773" r:id="rId41"/>
    <p:sldId id="2788" r:id="rId42"/>
    <p:sldId id="2765" r:id="rId43"/>
    <p:sldId id="2774" r:id="rId44"/>
    <p:sldId id="2762" r:id="rId45"/>
    <p:sldId id="2787" r:id="rId46"/>
    <p:sldId id="2384" r:id="rId47"/>
    <p:sldId id="2776" r:id="rId48"/>
    <p:sldId id="2362" r:id="rId49"/>
    <p:sldId id="2782" r:id="rId50"/>
    <p:sldId id="408" r:id="rId5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04" roundtripDataSignature="AMtx7mjBUO2rOMa4Zvkub855E5NVpqIVM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BE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291AD7D-CC15-4557-8DAE-E060625A57FF}">
  <a:tblStyle styleId="{6291AD7D-CC15-4557-8DAE-E060625A57FF}"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1" d="100"/>
          <a:sy n="61" d="100"/>
        </p:scale>
        <p:origin x="860" y="60"/>
      </p:cViewPr>
      <p:guideLst/>
    </p:cSldViewPr>
  </p:slideViewPr>
  <p:notesTextViewPr>
    <p:cViewPr>
      <p:scale>
        <a:sx n="1" d="1"/>
        <a:sy n="1" d="1"/>
      </p:scale>
      <p:origin x="0" y="0"/>
    </p:cViewPr>
  </p:notesTextViewPr>
  <p:sorterViewPr>
    <p:cViewPr varScale="1">
      <p:scale>
        <a:sx n="1" d="1"/>
        <a:sy n="1" d="1"/>
      </p:scale>
      <p:origin x="0" y="-124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109" Type="http://schemas.microsoft.com/office/2016/11/relationships/changesInfo" Target="changesInfos/changesInfo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104" Type="http://customschemas.google.com/relationships/presentationmetadata" Target="metadata"/><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07" Type="http://schemas.openxmlformats.org/officeDocument/2006/relationships/theme" Target="theme/them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105"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108"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6"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 Pontius" userId="a44f9639-9fbb-4e05-802c-407466ea6190" providerId="ADAL" clId="{7AF3034F-A0A1-4347-9DF8-B760EACF7C2D}"/>
    <pc:docChg chg="undo redo custSel addSld delSld modSld sldOrd">
      <pc:chgData name="Robert Pontius" userId="a44f9639-9fbb-4e05-802c-407466ea6190" providerId="ADAL" clId="{7AF3034F-A0A1-4347-9DF8-B760EACF7C2D}" dt="2025-05-22T11:24:11.708" v="5846" actId="47"/>
      <pc:docMkLst>
        <pc:docMk/>
      </pc:docMkLst>
      <pc:sldChg chg="add del ord">
        <pc:chgData name="Robert Pontius" userId="a44f9639-9fbb-4e05-802c-407466ea6190" providerId="ADAL" clId="{7AF3034F-A0A1-4347-9DF8-B760EACF7C2D}" dt="2025-05-22T10:59:44.991" v="5451" actId="47"/>
        <pc:sldMkLst>
          <pc:docMk/>
          <pc:sldMk cId="3485946162" sldId="256"/>
        </pc:sldMkLst>
      </pc:sldChg>
      <pc:sldChg chg="add del">
        <pc:chgData name="Robert Pontius" userId="a44f9639-9fbb-4e05-802c-407466ea6190" providerId="ADAL" clId="{7AF3034F-A0A1-4347-9DF8-B760EACF7C2D}" dt="2025-05-20T09:32:23.086" v="1712" actId="2696"/>
        <pc:sldMkLst>
          <pc:docMk/>
          <pc:sldMk cId="417309184" sldId="257"/>
        </pc:sldMkLst>
      </pc:sldChg>
      <pc:sldChg chg="del">
        <pc:chgData name="Robert Pontius" userId="a44f9639-9fbb-4e05-802c-407466ea6190" providerId="ADAL" clId="{7AF3034F-A0A1-4347-9DF8-B760EACF7C2D}" dt="2025-05-19T10:20:59.487" v="1269" actId="2696"/>
        <pc:sldMkLst>
          <pc:docMk/>
          <pc:sldMk cId="2386444571" sldId="257"/>
        </pc:sldMkLst>
      </pc:sldChg>
      <pc:sldChg chg="modSp add mod">
        <pc:chgData name="Robert Pontius" userId="a44f9639-9fbb-4e05-802c-407466ea6190" providerId="ADAL" clId="{7AF3034F-A0A1-4347-9DF8-B760EACF7C2D}" dt="2025-05-20T09:37:30.819" v="1814" actId="27636"/>
        <pc:sldMkLst>
          <pc:docMk/>
          <pc:sldMk cId="3901377402" sldId="257"/>
        </pc:sldMkLst>
        <pc:spChg chg="mod">
          <ac:chgData name="Robert Pontius" userId="a44f9639-9fbb-4e05-802c-407466ea6190" providerId="ADAL" clId="{7AF3034F-A0A1-4347-9DF8-B760EACF7C2D}" dt="2025-05-20T09:37:30.819" v="1814" actId="27636"/>
          <ac:spMkLst>
            <pc:docMk/>
            <pc:sldMk cId="3901377402" sldId="257"/>
            <ac:spMk id="5" creationId="{C912D530-6135-434F-821A-00283C86B80F}"/>
          </ac:spMkLst>
        </pc:spChg>
      </pc:sldChg>
      <pc:sldChg chg="del">
        <pc:chgData name="Robert Pontius" userId="a44f9639-9fbb-4e05-802c-407466ea6190" providerId="ADAL" clId="{7AF3034F-A0A1-4347-9DF8-B760EACF7C2D}" dt="2025-05-18T11:04:51.042" v="818" actId="2696"/>
        <pc:sldMkLst>
          <pc:docMk/>
          <pc:sldMk cId="2097232385" sldId="264"/>
        </pc:sldMkLst>
      </pc:sldChg>
      <pc:sldChg chg="modSp add mod ord">
        <pc:chgData name="Robert Pontius" userId="a44f9639-9fbb-4e05-802c-407466ea6190" providerId="ADAL" clId="{7AF3034F-A0A1-4347-9DF8-B760EACF7C2D}" dt="2025-05-19T09:47:01.895" v="876" actId="20577"/>
        <pc:sldMkLst>
          <pc:docMk/>
          <pc:sldMk cId="2140849906" sldId="264"/>
        </pc:sldMkLst>
        <pc:spChg chg="mod">
          <ac:chgData name="Robert Pontius" userId="a44f9639-9fbb-4e05-802c-407466ea6190" providerId="ADAL" clId="{7AF3034F-A0A1-4347-9DF8-B760EACF7C2D}" dt="2025-05-19T09:47:01.895" v="876" actId="20577"/>
          <ac:spMkLst>
            <pc:docMk/>
            <pc:sldMk cId="2140849906" sldId="264"/>
            <ac:spMk id="159" creationId="{00000000-0000-0000-0000-000000000000}"/>
          </ac:spMkLst>
        </pc:spChg>
      </pc:sldChg>
      <pc:sldChg chg="modSp add del ord">
        <pc:chgData name="Robert Pontius" userId="a44f9639-9fbb-4e05-802c-407466ea6190" providerId="ADAL" clId="{7AF3034F-A0A1-4347-9DF8-B760EACF7C2D}" dt="2025-05-21T10:49:50.330" v="4913" actId="47"/>
        <pc:sldMkLst>
          <pc:docMk/>
          <pc:sldMk cId="3820571734" sldId="281"/>
        </pc:sldMkLst>
        <pc:spChg chg="mod">
          <ac:chgData name="Robert Pontius" userId="a44f9639-9fbb-4e05-802c-407466ea6190" providerId="ADAL" clId="{7AF3034F-A0A1-4347-9DF8-B760EACF7C2D}" dt="2025-05-21T10:44:24.022" v="4722" actId="1038"/>
          <ac:spMkLst>
            <pc:docMk/>
            <pc:sldMk cId="3820571734" sldId="281"/>
            <ac:spMk id="9" creationId="{2A1803E7-EC30-4076-8892-CFA4F5501C6F}"/>
          </ac:spMkLst>
        </pc:spChg>
        <pc:picChg chg="mod">
          <ac:chgData name="Robert Pontius" userId="a44f9639-9fbb-4e05-802c-407466ea6190" providerId="ADAL" clId="{7AF3034F-A0A1-4347-9DF8-B760EACF7C2D}" dt="2025-05-21T10:44:24.022" v="4722" actId="1038"/>
          <ac:picMkLst>
            <pc:docMk/>
            <pc:sldMk cId="3820571734" sldId="281"/>
            <ac:picMk id="4" creationId="{7F1A8DD0-B3D4-4011-AC30-756FFA429E28}"/>
          </ac:picMkLst>
        </pc:picChg>
        <pc:picChg chg="mod">
          <ac:chgData name="Robert Pontius" userId="a44f9639-9fbb-4e05-802c-407466ea6190" providerId="ADAL" clId="{7AF3034F-A0A1-4347-9DF8-B760EACF7C2D}" dt="2025-05-21T10:44:24.022" v="4722" actId="1038"/>
          <ac:picMkLst>
            <pc:docMk/>
            <pc:sldMk cId="3820571734" sldId="281"/>
            <ac:picMk id="7" creationId="{32968185-8607-4ACA-A45D-AB9D58D4EBBB}"/>
          </ac:picMkLst>
        </pc:picChg>
        <pc:picChg chg="mod">
          <ac:chgData name="Robert Pontius" userId="a44f9639-9fbb-4e05-802c-407466ea6190" providerId="ADAL" clId="{7AF3034F-A0A1-4347-9DF8-B760EACF7C2D}" dt="2025-05-21T10:44:24.022" v="4722" actId="1038"/>
          <ac:picMkLst>
            <pc:docMk/>
            <pc:sldMk cId="3820571734" sldId="281"/>
            <ac:picMk id="8" creationId="{7E46B4F1-785C-4076-9178-DA02986CA340}"/>
          </ac:picMkLst>
        </pc:picChg>
      </pc:sldChg>
      <pc:sldChg chg="addSp modSp add mod">
        <pc:chgData name="Robert Pontius" userId="a44f9639-9fbb-4e05-802c-407466ea6190" providerId="ADAL" clId="{7AF3034F-A0A1-4347-9DF8-B760EACF7C2D}" dt="2025-05-22T10:34:13.293" v="4982" actId="14100"/>
        <pc:sldMkLst>
          <pc:docMk/>
          <pc:sldMk cId="4031715759" sldId="375"/>
        </pc:sldMkLst>
        <pc:spChg chg="mod">
          <ac:chgData name="Robert Pontius" userId="a44f9639-9fbb-4e05-802c-407466ea6190" providerId="ADAL" clId="{7AF3034F-A0A1-4347-9DF8-B760EACF7C2D}" dt="2025-05-21T10:14:20.377" v="3801" actId="1035"/>
          <ac:spMkLst>
            <pc:docMk/>
            <pc:sldMk cId="4031715759" sldId="375"/>
            <ac:spMk id="3" creationId="{69FF59E7-7F19-43B3-ACFE-1B1366AFCAA1}"/>
          </ac:spMkLst>
        </pc:spChg>
        <pc:spChg chg="add mod">
          <ac:chgData name="Robert Pontius" userId="a44f9639-9fbb-4e05-802c-407466ea6190" providerId="ADAL" clId="{7AF3034F-A0A1-4347-9DF8-B760EACF7C2D}" dt="2025-05-20T09:31:31.203" v="1709"/>
          <ac:spMkLst>
            <pc:docMk/>
            <pc:sldMk cId="4031715759" sldId="375"/>
            <ac:spMk id="8" creationId="{1CFA2B76-1203-4896-804E-0904579BF960}"/>
          </ac:spMkLst>
        </pc:spChg>
        <pc:spChg chg="mod">
          <ac:chgData name="Robert Pontius" userId="a44f9639-9fbb-4e05-802c-407466ea6190" providerId="ADAL" clId="{7AF3034F-A0A1-4347-9DF8-B760EACF7C2D}" dt="2025-05-21T10:14:24.721" v="3816" actId="1035"/>
          <ac:spMkLst>
            <pc:docMk/>
            <pc:sldMk cId="4031715759" sldId="375"/>
            <ac:spMk id="9" creationId="{3DF1FC8D-E11E-457F-8CBB-CE537A8B0626}"/>
          </ac:spMkLst>
        </pc:spChg>
        <pc:picChg chg="mod">
          <ac:chgData name="Robert Pontius" userId="a44f9639-9fbb-4e05-802c-407466ea6190" providerId="ADAL" clId="{7AF3034F-A0A1-4347-9DF8-B760EACF7C2D}" dt="2025-05-21T10:14:04.313" v="3771" actId="1036"/>
          <ac:picMkLst>
            <pc:docMk/>
            <pc:sldMk cId="4031715759" sldId="375"/>
            <ac:picMk id="10" creationId="{E3FD48CF-EC76-417C-BCDD-BFDB5531FC68}"/>
          </ac:picMkLst>
        </pc:picChg>
        <pc:picChg chg="mod">
          <ac:chgData name="Robert Pontius" userId="a44f9639-9fbb-4e05-802c-407466ea6190" providerId="ADAL" clId="{7AF3034F-A0A1-4347-9DF8-B760EACF7C2D}" dt="2025-05-21T10:14:04.313" v="3771" actId="1036"/>
          <ac:picMkLst>
            <pc:docMk/>
            <pc:sldMk cId="4031715759" sldId="375"/>
            <ac:picMk id="11" creationId="{CA47ACE4-07BD-403A-B94B-A855E996166F}"/>
          </ac:picMkLst>
        </pc:picChg>
        <pc:picChg chg="mod">
          <ac:chgData name="Robert Pontius" userId="a44f9639-9fbb-4e05-802c-407466ea6190" providerId="ADAL" clId="{7AF3034F-A0A1-4347-9DF8-B760EACF7C2D}" dt="2025-05-21T10:14:04.313" v="3771" actId="1036"/>
          <ac:picMkLst>
            <pc:docMk/>
            <pc:sldMk cId="4031715759" sldId="375"/>
            <ac:picMk id="12" creationId="{1EBF6FE4-E2F3-423F-B3F1-85BD49D456FF}"/>
          </ac:picMkLst>
        </pc:picChg>
        <pc:picChg chg="mod">
          <ac:chgData name="Robert Pontius" userId="a44f9639-9fbb-4e05-802c-407466ea6190" providerId="ADAL" clId="{7AF3034F-A0A1-4347-9DF8-B760EACF7C2D}" dt="2025-05-21T10:14:04.313" v="3771" actId="1036"/>
          <ac:picMkLst>
            <pc:docMk/>
            <pc:sldMk cId="4031715759" sldId="375"/>
            <ac:picMk id="13" creationId="{C5828D1D-5546-45C9-88C8-ED4F4C57059C}"/>
          </ac:picMkLst>
        </pc:picChg>
        <pc:picChg chg="add mod">
          <ac:chgData name="Robert Pontius" userId="a44f9639-9fbb-4e05-802c-407466ea6190" providerId="ADAL" clId="{7AF3034F-A0A1-4347-9DF8-B760EACF7C2D}" dt="2025-05-22T10:34:00.155" v="4953" actId="1038"/>
          <ac:picMkLst>
            <pc:docMk/>
            <pc:sldMk cId="4031715759" sldId="375"/>
            <ac:picMk id="14" creationId="{2BF37A67-A3EB-4CFD-881A-5E2809728275}"/>
          </ac:picMkLst>
        </pc:picChg>
        <pc:picChg chg="add mod">
          <ac:chgData name="Robert Pontius" userId="a44f9639-9fbb-4e05-802c-407466ea6190" providerId="ADAL" clId="{7AF3034F-A0A1-4347-9DF8-B760EACF7C2D}" dt="2025-05-22T10:34:13.293" v="4982" actId="14100"/>
          <ac:picMkLst>
            <pc:docMk/>
            <pc:sldMk cId="4031715759" sldId="375"/>
            <ac:picMk id="15" creationId="{33FAB603-AA9A-4FA0-ABCE-9A295AA2D7C0}"/>
          </ac:picMkLst>
        </pc:picChg>
      </pc:sldChg>
      <pc:sldChg chg="delSp modSp add mod">
        <pc:chgData name="Robert Pontius" userId="a44f9639-9fbb-4e05-802c-407466ea6190" providerId="ADAL" clId="{7AF3034F-A0A1-4347-9DF8-B760EACF7C2D}" dt="2025-05-21T10:15:55.456" v="3827" actId="20577"/>
        <pc:sldMkLst>
          <pc:docMk/>
          <pc:sldMk cId="3986795188" sldId="403"/>
        </pc:sldMkLst>
        <pc:spChg chg="mod">
          <ac:chgData name="Robert Pontius" userId="a44f9639-9fbb-4e05-802c-407466ea6190" providerId="ADAL" clId="{7AF3034F-A0A1-4347-9DF8-B760EACF7C2D}" dt="2025-05-21T10:15:55.456" v="3827" actId="20577"/>
          <ac:spMkLst>
            <pc:docMk/>
            <pc:sldMk cId="3986795188" sldId="403"/>
            <ac:spMk id="7" creationId="{2626895E-18D8-5BAF-F7A8-9B4CD97EA2CA}"/>
          </ac:spMkLst>
        </pc:spChg>
        <pc:spChg chg="del">
          <ac:chgData name="Robert Pontius" userId="a44f9639-9fbb-4e05-802c-407466ea6190" providerId="ADAL" clId="{7AF3034F-A0A1-4347-9DF8-B760EACF7C2D}" dt="2025-05-20T09:52:07.801" v="2572" actId="478"/>
          <ac:spMkLst>
            <pc:docMk/>
            <pc:sldMk cId="3986795188" sldId="403"/>
            <ac:spMk id="10" creationId="{81CEF3EE-9D34-E92D-7794-D81D8E16E807}"/>
          </ac:spMkLst>
        </pc:spChg>
        <pc:spChg chg="del">
          <ac:chgData name="Robert Pontius" userId="a44f9639-9fbb-4e05-802c-407466ea6190" providerId="ADAL" clId="{7AF3034F-A0A1-4347-9DF8-B760EACF7C2D}" dt="2025-05-20T09:51:10.751" v="2557" actId="478"/>
          <ac:spMkLst>
            <pc:docMk/>
            <pc:sldMk cId="3986795188" sldId="403"/>
            <ac:spMk id="14" creationId="{4F183C4A-0B46-C591-43D3-88FE9AE400AF}"/>
          </ac:spMkLst>
        </pc:spChg>
        <pc:grpChg chg="del">
          <ac:chgData name="Robert Pontius" userId="a44f9639-9fbb-4e05-802c-407466ea6190" providerId="ADAL" clId="{7AF3034F-A0A1-4347-9DF8-B760EACF7C2D}" dt="2025-05-20T09:50:40.991" v="2552" actId="478"/>
          <ac:grpSpMkLst>
            <pc:docMk/>
            <pc:sldMk cId="3986795188" sldId="403"/>
            <ac:grpSpMk id="16" creationId="{54842E86-B643-483D-BB02-D19C87029993}"/>
          </ac:grpSpMkLst>
        </pc:grpChg>
        <pc:graphicFrameChg chg="del">
          <ac:chgData name="Robert Pontius" userId="a44f9639-9fbb-4e05-802c-407466ea6190" providerId="ADAL" clId="{7AF3034F-A0A1-4347-9DF8-B760EACF7C2D}" dt="2025-05-20T09:51:50.826" v="2559" actId="478"/>
          <ac:graphicFrameMkLst>
            <pc:docMk/>
            <pc:sldMk cId="3986795188" sldId="403"/>
            <ac:graphicFrameMk id="8" creationId="{879B58D7-AC4F-1417-F65B-6C3A1FE34389}"/>
          </ac:graphicFrameMkLst>
        </pc:graphicFrameChg>
        <pc:picChg chg="mod modCrop">
          <ac:chgData name="Robert Pontius" userId="a44f9639-9fbb-4e05-802c-407466ea6190" providerId="ADAL" clId="{7AF3034F-A0A1-4347-9DF8-B760EACF7C2D}" dt="2025-05-21T10:15:39.951" v="3825" actId="732"/>
          <ac:picMkLst>
            <pc:docMk/>
            <pc:sldMk cId="3986795188" sldId="403"/>
            <ac:picMk id="11" creationId="{89EFE077-AE5C-4FA9-8EB4-FCD63C151FD5}"/>
          </ac:picMkLst>
        </pc:picChg>
      </pc:sldChg>
      <pc:sldChg chg="addSp delSp modSp add mod">
        <pc:chgData name="Robert Pontius" userId="a44f9639-9fbb-4e05-802c-407466ea6190" providerId="ADAL" clId="{7AF3034F-A0A1-4347-9DF8-B760EACF7C2D}" dt="2025-05-22T11:10:41.894" v="5718" actId="1038"/>
        <pc:sldMkLst>
          <pc:docMk/>
          <pc:sldMk cId="452660045" sldId="407"/>
        </pc:sldMkLst>
        <pc:spChg chg="del">
          <ac:chgData name="Robert Pontius" userId="a44f9639-9fbb-4e05-802c-407466ea6190" providerId="ADAL" clId="{7AF3034F-A0A1-4347-9DF8-B760EACF7C2D}" dt="2025-05-20T09:57:34.431" v="2684" actId="478"/>
          <ac:spMkLst>
            <pc:docMk/>
            <pc:sldMk cId="452660045" sldId="407"/>
            <ac:spMk id="2" creationId="{F8342FD7-5832-6D8C-72B6-08A60B091559}"/>
          </ac:spMkLst>
        </pc:spChg>
        <pc:spChg chg="del">
          <ac:chgData name="Robert Pontius" userId="a44f9639-9fbb-4e05-802c-407466ea6190" providerId="ADAL" clId="{7AF3034F-A0A1-4347-9DF8-B760EACF7C2D}" dt="2025-05-20T09:58:06.176" v="2686" actId="478"/>
          <ac:spMkLst>
            <pc:docMk/>
            <pc:sldMk cId="452660045" sldId="407"/>
            <ac:spMk id="8" creationId="{48C89E38-8C70-2C24-DD55-E3E95EBA2EF5}"/>
          </ac:spMkLst>
        </pc:spChg>
        <pc:spChg chg="mod">
          <ac:chgData name="Robert Pontius" userId="a44f9639-9fbb-4e05-802c-407466ea6190" providerId="ADAL" clId="{7AF3034F-A0A1-4347-9DF8-B760EACF7C2D}" dt="2025-05-22T11:10:41.894" v="5718" actId="1038"/>
          <ac:spMkLst>
            <pc:docMk/>
            <pc:sldMk cId="452660045" sldId="407"/>
            <ac:spMk id="13" creationId="{84A777EB-DFCA-06FB-B611-51A06D9BAB01}"/>
          </ac:spMkLst>
        </pc:spChg>
        <pc:spChg chg="mod">
          <ac:chgData name="Robert Pontius" userId="a44f9639-9fbb-4e05-802c-407466ea6190" providerId="ADAL" clId="{7AF3034F-A0A1-4347-9DF8-B760EACF7C2D}" dt="2025-05-22T11:10:34.099" v="5708" actId="14100"/>
          <ac:spMkLst>
            <pc:docMk/>
            <pc:sldMk cId="452660045" sldId="407"/>
            <ac:spMk id="14" creationId="{11744B47-8F6C-7341-08E2-FB204097AA36}"/>
          </ac:spMkLst>
        </pc:spChg>
        <pc:spChg chg="mod">
          <ac:chgData name="Robert Pontius" userId="a44f9639-9fbb-4e05-802c-407466ea6190" providerId="ADAL" clId="{7AF3034F-A0A1-4347-9DF8-B760EACF7C2D}" dt="2025-05-20T10:06:07.696" v="2886" actId="6549"/>
          <ac:spMkLst>
            <pc:docMk/>
            <pc:sldMk cId="452660045" sldId="407"/>
            <ac:spMk id="19" creationId="{EE61E0CF-0612-4D08-A859-24D8A07534BD}"/>
          </ac:spMkLst>
        </pc:spChg>
        <pc:spChg chg="add mod">
          <ac:chgData name="Robert Pontius" userId="a44f9639-9fbb-4e05-802c-407466ea6190" providerId="ADAL" clId="{7AF3034F-A0A1-4347-9DF8-B760EACF7C2D}" dt="2025-05-21T10:38:03.344" v="4531" actId="6549"/>
          <ac:spMkLst>
            <pc:docMk/>
            <pc:sldMk cId="452660045" sldId="407"/>
            <ac:spMk id="21" creationId="{90D99548-CD82-4C0C-BCF8-A44E909DD9CC}"/>
          </ac:spMkLst>
        </pc:spChg>
        <pc:grpChg chg="del">
          <ac:chgData name="Robert Pontius" userId="a44f9639-9fbb-4e05-802c-407466ea6190" providerId="ADAL" clId="{7AF3034F-A0A1-4347-9DF8-B760EACF7C2D}" dt="2025-05-20T14:02:27.275" v="3350" actId="478"/>
          <ac:grpSpMkLst>
            <pc:docMk/>
            <pc:sldMk cId="452660045" sldId="407"/>
            <ac:grpSpMk id="17" creationId="{0EF4B66E-27F6-478C-996F-060B6983BDED}"/>
          </ac:grpSpMkLst>
        </pc:grpChg>
        <pc:graphicFrameChg chg="del">
          <ac:chgData name="Robert Pontius" userId="a44f9639-9fbb-4e05-802c-407466ea6190" providerId="ADAL" clId="{7AF3034F-A0A1-4347-9DF8-B760EACF7C2D}" dt="2025-05-20T09:57:30.911" v="2683" actId="478"/>
          <ac:graphicFrameMkLst>
            <pc:docMk/>
            <pc:sldMk cId="452660045" sldId="407"/>
            <ac:graphicFrameMk id="10" creationId="{02E7C17F-5EA4-D482-DF94-3FE0904A0473}"/>
          </ac:graphicFrameMkLst>
        </pc:graphicFrameChg>
        <pc:picChg chg="mod">
          <ac:chgData name="Robert Pontius" userId="a44f9639-9fbb-4e05-802c-407466ea6190" providerId="ADAL" clId="{7AF3034F-A0A1-4347-9DF8-B760EACF7C2D}" dt="2025-05-20T09:58:32.823" v="2715" actId="14100"/>
          <ac:picMkLst>
            <pc:docMk/>
            <pc:sldMk cId="452660045" sldId="407"/>
            <ac:picMk id="11" creationId="{AA972A47-D5C1-D35E-027E-6F83A90FDDEF}"/>
          </ac:picMkLst>
        </pc:picChg>
        <pc:picChg chg="mod modCrop">
          <ac:chgData name="Robert Pontius" userId="a44f9639-9fbb-4e05-802c-407466ea6190" providerId="ADAL" clId="{7AF3034F-A0A1-4347-9DF8-B760EACF7C2D}" dt="2025-05-21T10:36:28.536" v="4487" actId="14100"/>
          <ac:picMkLst>
            <pc:docMk/>
            <pc:sldMk cId="452660045" sldId="407"/>
            <ac:picMk id="12" creationId="{99812638-C491-6427-3A41-590CA35F4DBB}"/>
          </ac:picMkLst>
        </pc:picChg>
        <pc:picChg chg="mod">
          <ac:chgData name="Robert Pontius" userId="a44f9639-9fbb-4e05-802c-407466ea6190" providerId="ADAL" clId="{7AF3034F-A0A1-4347-9DF8-B760EACF7C2D}" dt="2025-05-20T09:58:43.702" v="2718" actId="14100"/>
          <ac:picMkLst>
            <pc:docMk/>
            <pc:sldMk cId="452660045" sldId="407"/>
            <ac:picMk id="15" creationId="{9B27CBF8-8E0F-AB1E-372E-FD6BC442E56D}"/>
          </ac:picMkLst>
        </pc:picChg>
      </pc:sldChg>
      <pc:sldChg chg="addSp delSp modSp add mod ord">
        <pc:chgData name="Robert Pontius" userId="a44f9639-9fbb-4e05-802c-407466ea6190" providerId="ADAL" clId="{7AF3034F-A0A1-4347-9DF8-B760EACF7C2D}" dt="2025-05-22T11:11:14.346" v="5720"/>
        <pc:sldMkLst>
          <pc:docMk/>
          <pc:sldMk cId="3310198806" sldId="408"/>
        </pc:sldMkLst>
        <pc:spChg chg="mod">
          <ac:chgData name="Robert Pontius" userId="a44f9639-9fbb-4e05-802c-407466ea6190" providerId="ADAL" clId="{7AF3034F-A0A1-4347-9DF8-B760EACF7C2D}" dt="2025-05-20T10:01:04.289" v="2774" actId="255"/>
          <ac:spMkLst>
            <pc:docMk/>
            <pc:sldMk cId="3310198806" sldId="408"/>
            <ac:spMk id="10" creationId="{A7C16D91-BBE3-D760-7D83-693F07E52A1C}"/>
          </ac:spMkLst>
        </pc:spChg>
        <pc:spChg chg="del">
          <ac:chgData name="Robert Pontius" userId="a44f9639-9fbb-4e05-802c-407466ea6190" providerId="ADAL" clId="{7AF3034F-A0A1-4347-9DF8-B760EACF7C2D}" dt="2025-05-20T10:00:00.984" v="2747" actId="478"/>
          <ac:spMkLst>
            <pc:docMk/>
            <pc:sldMk cId="3310198806" sldId="408"/>
            <ac:spMk id="11" creationId="{D61DDF7E-E471-088E-EBEC-BA37C76FE915}"/>
          </ac:spMkLst>
        </pc:spChg>
        <pc:picChg chg="add mod">
          <ac:chgData name="Robert Pontius" userId="a44f9639-9fbb-4e05-802c-407466ea6190" providerId="ADAL" clId="{7AF3034F-A0A1-4347-9DF8-B760EACF7C2D}" dt="2025-05-22T10:41:42.945" v="5304" actId="1037"/>
          <ac:picMkLst>
            <pc:docMk/>
            <pc:sldMk cId="3310198806" sldId="408"/>
            <ac:picMk id="5" creationId="{A6F251DC-001B-4961-857F-557DC4422200}"/>
          </ac:picMkLst>
        </pc:picChg>
        <pc:picChg chg="mod">
          <ac:chgData name="Robert Pontius" userId="a44f9639-9fbb-4e05-802c-407466ea6190" providerId="ADAL" clId="{7AF3034F-A0A1-4347-9DF8-B760EACF7C2D}" dt="2025-05-22T10:41:39.794" v="5282" actId="1037"/>
          <ac:picMkLst>
            <pc:docMk/>
            <pc:sldMk cId="3310198806" sldId="408"/>
            <ac:picMk id="13" creationId="{C8995BA9-918B-38E1-0B63-32421827ACEF}"/>
          </ac:picMkLst>
        </pc:picChg>
      </pc:sldChg>
      <pc:sldChg chg="addSp delSp modSp add del mod">
        <pc:chgData name="Robert Pontius" userId="a44f9639-9fbb-4e05-802c-407466ea6190" providerId="ADAL" clId="{7AF3034F-A0A1-4347-9DF8-B760EACF7C2D}" dt="2025-05-21T10:22:46.349" v="3965" actId="47"/>
        <pc:sldMkLst>
          <pc:docMk/>
          <pc:sldMk cId="2293237554" sldId="411"/>
        </pc:sldMkLst>
        <pc:spChg chg="del">
          <ac:chgData name="Robert Pontius" userId="a44f9639-9fbb-4e05-802c-407466ea6190" providerId="ADAL" clId="{7AF3034F-A0A1-4347-9DF8-B760EACF7C2D}" dt="2025-05-21T10:17:08.980" v="3848" actId="478"/>
          <ac:spMkLst>
            <pc:docMk/>
            <pc:sldMk cId="2293237554" sldId="411"/>
            <ac:spMk id="9" creationId="{DA92F859-53FA-4C02-B1E8-7251F78BDD82}"/>
          </ac:spMkLst>
        </pc:spChg>
        <pc:spChg chg="add mod">
          <ac:chgData name="Robert Pontius" userId="a44f9639-9fbb-4e05-802c-407466ea6190" providerId="ADAL" clId="{7AF3034F-A0A1-4347-9DF8-B760EACF7C2D}" dt="2025-05-21T10:16:37.742" v="3847" actId="20577"/>
          <ac:spMkLst>
            <pc:docMk/>
            <pc:sldMk cId="2293237554" sldId="411"/>
            <ac:spMk id="10" creationId="{1E8D3965-6BBC-4294-8113-751349653026}"/>
          </ac:spMkLst>
        </pc:spChg>
        <pc:spChg chg="mod">
          <ac:chgData name="Robert Pontius" userId="a44f9639-9fbb-4e05-802c-407466ea6190" providerId="ADAL" clId="{7AF3034F-A0A1-4347-9DF8-B760EACF7C2D}" dt="2025-05-20T13:59:55.790" v="3322" actId="20577"/>
          <ac:spMkLst>
            <pc:docMk/>
            <pc:sldMk cId="2293237554" sldId="411"/>
            <ac:spMk id="17" creationId="{0A82E713-4FC0-4FA7-A2CA-28BD2E87B2A4}"/>
          </ac:spMkLst>
        </pc:spChg>
        <pc:grpChg chg="add del">
          <ac:chgData name="Robert Pontius" userId="a44f9639-9fbb-4e05-802c-407466ea6190" providerId="ADAL" clId="{7AF3034F-A0A1-4347-9DF8-B760EACF7C2D}" dt="2025-05-20T14:00:11.497" v="3325" actId="478"/>
          <ac:grpSpMkLst>
            <pc:docMk/>
            <pc:sldMk cId="2293237554" sldId="411"/>
            <ac:grpSpMk id="15" creationId="{6D3A7123-D4E8-4400-B4B1-0049EE77827B}"/>
          </ac:grpSpMkLst>
        </pc:grpChg>
      </pc:sldChg>
      <pc:sldChg chg="addSp delSp modSp add mod">
        <pc:chgData name="Robert Pontius" userId="a44f9639-9fbb-4e05-802c-407466ea6190" providerId="ADAL" clId="{7AF3034F-A0A1-4347-9DF8-B760EACF7C2D}" dt="2025-05-21T10:20:53.015" v="3916" actId="14100"/>
        <pc:sldMkLst>
          <pc:docMk/>
          <pc:sldMk cId="3455399777" sldId="412"/>
        </pc:sldMkLst>
        <pc:spChg chg="mod">
          <ac:chgData name="Robert Pontius" userId="a44f9639-9fbb-4e05-802c-407466ea6190" providerId="ADAL" clId="{7AF3034F-A0A1-4347-9DF8-B760EACF7C2D}" dt="2025-05-21T10:20:23.143" v="3911" actId="255"/>
          <ac:spMkLst>
            <pc:docMk/>
            <pc:sldMk cId="3455399777" sldId="412"/>
            <ac:spMk id="3" creationId="{BB431789-D350-9C1E-E997-B420702C5AA7}"/>
          </ac:spMkLst>
        </pc:spChg>
        <pc:spChg chg="mod">
          <ac:chgData name="Robert Pontius" userId="a44f9639-9fbb-4e05-802c-407466ea6190" providerId="ADAL" clId="{7AF3034F-A0A1-4347-9DF8-B760EACF7C2D}" dt="2025-05-21T10:20:35.238" v="3913" actId="14100"/>
          <ac:spMkLst>
            <pc:docMk/>
            <pc:sldMk cId="3455399777" sldId="412"/>
            <ac:spMk id="6" creationId="{BF8196C6-D1D5-A095-FAA5-2314A1FFA635}"/>
          </ac:spMkLst>
        </pc:spChg>
        <pc:spChg chg="mod">
          <ac:chgData name="Robert Pontius" userId="a44f9639-9fbb-4e05-802c-407466ea6190" providerId="ADAL" clId="{7AF3034F-A0A1-4347-9DF8-B760EACF7C2D}" dt="2025-05-21T10:20:53.015" v="3916" actId="14100"/>
          <ac:spMkLst>
            <pc:docMk/>
            <pc:sldMk cId="3455399777" sldId="412"/>
            <ac:spMk id="7" creationId="{DD2C5EEF-5E3E-B04A-164E-CDEAB1B2DBF6}"/>
          </ac:spMkLst>
        </pc:spChg>
        <pc:spChg chg="mod">
          <ac:chgData name="Robert Pontius" userId="a44f9639-9fbb-4e05-802c-407466ea6190" providerId="ADAL" clId="{7AF3034F-A0A1-4347-9DF8-B760EACF7C2D}" dt="2025-05-21T10:20:42.143" v="3914" actId="255"/>
          <ac:spMkLst>
            <pc:docMk/>
            <pc:sldMk cId="3455399777" sldId="412"/>
            <ac:spMk id="13" creationId="{8CEE66A4-F4AB-2BD7-04E2-6854EBBE8E4A}"/>
          </ac:spMkLst>
        </pc:spChg>
        <pc:spChg chg="mod">
          <ac:chgData name="Robert Pontius" userId="a44f9639-9fbb-4e05-802c-407466ea6190" providerId="ADAL" clId="{7AF3034F-A0A1-4347-9DF8-B760EACF7C2D}" dt="2025-05-21T10:18:38.762" v="3871" actId="14100"/>
          <ac:spMkLst>
            <pc:docMk/>
            <pc:sldMk cId="3455399777" sldId="412"/>
            <ac:spMk id="14" creationId="{33491296-43B0-1908-9305-1352CCDC5BC4}"/>
          </ac:spMkLst>
        </pc:spChg>
        <pc:spChg chg="mod">
          <ac:chgData name="Robert Pontius" userId="a44f9639-9fbb-4e05-802c-407466ea6190" providerId="ADAL" clId="{7AF3034F-A0A1-4347-9DF8-B760EACF7C2D}" dt="2025-05-21T10:18:38.762" v="3871" actId="14100"/>
          <ac:spMkLst>
            <pc:docMk/>
            <pc:sldMk cId="3455399777" sldId="412"/>
            <ac:spMk id="15" creationId="{D642867A-8810-7F3B-6567-B5DE1F1F644D}"/>
          </ac:spMkLst>
        </pc:spChg>
        <pc:spChg chg="del mod">
          <ac:chgData name="Robert Pontius" userId="a44f9639-9fbb-4e05-802c-407466ea6190" providerId="ADAL" clId="{7AF3034F-A0A1-4347-9DF8-B760EACF7C2D}" dt="2025-05-21T10:17:59.183" v="3851" actId="478"/>
          <ac:spMkLst>
            <pc:docMk/>
            <pc:sldMk cId="3455399777" sldId="412"/>
            <ac:spMk id="18" creationId="{92264F1A-DB1E-86FE-3D0B-3607D679FCBC}"/>
          </ac:spMkLst>
        </pc:spChg>
        <pc:spChg chg="add mod">
          <ac:chgData name="Robert Pontius" userId="a44f9639-9fbb-4e05-802c-407466ea6190" providerId="ADAL" clId="{7AF3034F-A0A1-4347-9DF8-B760EACF7C2D}" dt="2025-05-21T10:17:52.767" v="3850" actId="207"/>
          <ac:spMkLst>
            <pc:docMk/>
            <pc:sldMk cId="3455399777" sldId="412"/>
            <ac:spMk id="22" creationId="{A11C938D-D92B-4C50-933F-919F00D3B5EB}"/>
          </ac:spMkLst>
        </pc:spChg>
        <pc:grpChg chg="del">
          <ac:chgData name="Robert Pontius" userId="a44f9639-9fbb-4e05-802c-407466ea6190" providerId="ADAL" clId="{7AF3034F-A0A1-4347-9DF8-B760EACF7C2D}" dt="2025-05-20T14:00:54.661" v="3339" actId="478"/>
          <ac:grpSpMkLst>
            <pc:docMk/>
            <pc:sldMk cId="3455399777" sldId="412"/>
            <ac:grpSpMk id="16" creationId="{D443E07C-D589-498E-AD1C-6B22B39E1F10}"/>
          </ac:grpSpMkLst>
        </pc:grpChg>
        <pc:picChg chg="mod">
          <ac:chgData name="Robert Pontius" userId="a44f9639-9fbb-4e05-802c-407466ea6190" providerId="ADAL" clId="{7AF3034F-A0A1-4347-9DF8-B760EACF7C2D}" dt="2025-05-21T10:19:55.928" v="3905" actId="14100"/>
          <ac:picMkLst>
            <pc:docMk/>
            <pc:sldMk cId="3455399777" sldId="412"/>
            <ac:picMk id="2" creationId="{71F71BA1-ED52-BA4B-F864-1014268C07C0}"/>
          </ac:picMkLst>
        </pc:picChg>
        <pc:picChg chg="mod">
          <ac:chgData name="Robert Pontius" userId="a44f9639-9fbb-4e05-802c-407466ea6190" providerId="ADAL" clId="{7AF3034F-A0A1-4347-9DF8-B760EACF7C2D}" dt="2025-05-21T10:20:13.290" v="3910" actId="14100"/>
          <ac:picMkLst>
            <pc:docMk/>
            <pc:sldMk cId="3455399777" sldId="412"/>
            <ac:picMk id="5" creationId="{03E6735B-3AE2-070A-0C54-8FD97FB3C1E0}"/>
          </ac:picMkLst>
        </pc:picChg>
        <pc:picChg chg="mod">
          <ac:chgData name="Robert Pontius" userId="a44f9639-9fbb-4e05-802c-407466ea6190" providerId="ADAL" clId="{7AF3034F-A0A1-4347-9DF8-B760EACF7C2D}" dt="2025-05-21T10:19:14.488" v="3902" actId="1036"/>
          <ac:picMkLst>
            <pc:docMk/>
            <pc:sldMk cId="3455399777" sldId="412"/>
            <ac:picMk id="10" creationId="{710573EF-8F55-4E1E-B69F-68E4E63B09CD}"/>
          </ac:picMkLst>
        </pc:picChg>
        <pc:picChg chg="del">
          <ac:chgData name="Robert Pontius" userId="a44f9639-9fbb-4e05-802c-407466ea6190" providerId="ADAL" clId="{7AF3034F-A0A1-4347-9DF8-B760EACF7C2D}" dt="2025-05-21T10:19:49.247" v="3904" actId="478"/>
          <ac:picMkLst>
            <pc:docMk/>
            <pc:sldMk cId="3455399777" sldId="412"/>
            <ac:picMk id="12" creationId="{FC7EA79F-880E-6864-99E6-CBCF369EA527}"/>
          </ac:picMkLst>
        </pc:picChg>
      </pc:sldChg>
      <pc:sldChg chg="addSp delSp modSp add mod">
        <pc:chgData name="Robert Pontius" userId="a44f9639-9fbb-4e05-802c-407466ea6190" providerId="ADAL" clId="{7AF3034F-A0A1-4347-9DF8-B760EACF7C2D}" dt="2025-05-22T11:07:52.338" v="5691" actId="20577"/>
        <pc:sldMkLst>
          <pc:docMk/>
          <pc:sldMk cId="2283958737" sldId="418"/>
        </pc:sldMkLst>
        <pc:spChg chg="del">
          <ac:chgData name="Robert Pontius" userId="a44f9639-9fbb-4e05-802c-407466ea6190" providerId="ADAL" clId="{7AF3034F-A0A1-4347-9DF8-B760EACF7C2D}" dt="2025-05-21T10:26:34.659" v="4109" actId="478"/>
          <ac:spMkLst>
            <pc:docMk/>
            <pc:sldMk cId="2283958737" sldId="418"/>
            <ac:spMk id="11" creationId="{47D7677E-7AE3-958B-1214-540321CD826E}"/>
          </ac:spMkLst>
        </pc:spChg>
        <pc:spChg chg="mod">
          <ac:chgData name="Robert Pontius" userId="a44f9639-9fbb-4e05-802c-407466ea6190" providerId="ADAL" clId="{7AF3034F-A0A1-4347-9DF8-B760EACF7C2D}" dt="2025-05-22T11:07:52.338" v="5691" actId="20577"/>
          <ac:spMkLst>
            <pc:docMk/>
            <pc:sldMk cId="2283958737" sldId="418"/>
            <ac:spMk id="13" creationId="{279D6934-CBE0-BC9C-A4D7-6B79A03D4EB3}"/>
          </ac:spMkLst>
        </pc:spChg>
        <pc:spChg chg="mod">
          <ac:chgData name="Robert Pontius" userId="a44f9639-9fbb-4e05-802c-407466ea6190" providerId="ADAL" clId="{7AF3034F-A0A1-4347-9DF8-B760EACF7C2D}" dt="2025-05-22T11:07:43.003" v="5685" actId="20577"/>
          <ac:spMkLst>
            <pc:docMk/>
            <pc:sldMk cId="2283958737" sldId="418"/>
            <ac:spMk id="14" creationId="{83BE00F0-F863-2D12-6612-F398DE5B235A}"/>
          </ac:spMkLst>
        </pc:spChg>
        <pc:spChg chg="add del mod">
          <ac:chgData name="Robert Pontius" userId="a44f9639-9fbb-4e05-802c-407466ea6190" providerId="ADAL" clId="{7AF3034F-A0A1-4347-9DF8-B760EACF7C2D}" dt="2025-05-20T14:01:47.549" v="3345"/>
          <ac:spMkLst>
            <pc:docMk/>
            <pc:sldMk cId="2283958737" sldId="418"/>
            <ac:spMk id="19" creationId="{B5E2A130-7C2C-4A6D-A9A3-2266503C37C6}"/>
          </ac:spMkLst>
        </pc:spChg>
        <pc:spChg chg="add mod">
          <ac:chgData name="Robert Pontius" userId="a44f9639-9fbb-4e05-802c-407466ea6190" providerId="ADAL" clId="{7AF3034F-A0A1-4347-9DF8-B760EACF7C2D}" dt="2025-05-21T10:27:06.571" v="4120" actId="20577"/>
          <ac:spMkLst>
            <pc:docMk/>
            <pc:sldMk cId="2283958737" sldId="418"/>
            <ac:spMk id="20" creationId="{56A36693-E7F7-4B69-8016-73277592929A}"/>
          </ac:spMkLst>
        </pc:spChg>
        <pc:grpChg chg="del">
          <ac:chgData name="Robert Pontius" userId="a44f9639-9fbb-4e05-802c-407466ea6190" providerId="ADAL" clId="{7AF3034F-A0A1-4347-9DF8-B760EACF7C2D}" dt="2025-05-20T14:01:50.530" v="3346" actId="478"/>
          <ac:grpSpMkLst>
            <pc:docMk/>
            <pc:sldMk cId="2283958737" sldId="418"/>
            <ac:grpSpMk id="12" creationId="{E68FD141-36E5-417A-9A03-C3908155D4CA}"/>
          </ac:grpSpMkLst>
        </pc:grpChg>
      </pc:sldChg>
      <pc:sldChg chg="addSp delSp modSp add mod">
        <pc:chgData name="Robert Pontius" userId="a44f9639-9fbb-4e05-802c-407466ea6190" providerId="ADAL" clId="{7AF3034F-A0A1-4347-9DF8-B760EACF7C2D}" dt="2025-05-22T11:16:56.550" v="5840" actId="20577"/>
        <pc:sldMkLst>
          <pc:docMk/>
          <pc:sldMk cId="3635698683" sldId="421"/>
        </pc:sldMkLst>
        <pc:spChg chg="add mod">
          <ac:chgData name="Robert Pontius" userId="a44f9639-9fbb-4e05-802c-407466ea6190" providerId="ADAL" clId="{7AF3034F-A0A1-4347-9DF8-B760EACF7C2D}" dt="2025-05-21T10:29:51.372" v="4205" actId="20577"/>
          <ac:spMkLst>
            <pc:docMk/>
            <pc:sldMk cId="3635698683" sldId="421"/>
            <ac:spMk id="10" creationId="{AD57FFB0-9BC7-4D59-933C-E67C7B2EFF36}"/>
          </ac:spMkLst>
        </pc:spChg>
        <pc:spChg chg="del">
          <ac:chgData name="Robert Pontius" userId="a44f9639-9fbb-4e05-802c-407466ea6190" providerId="ADAL" clId="{7AF3034F-A0A1-4347-9DF8-B760EACF7C2D}" dt="2025-05-21T10:28:14.647" v="4127" actId="478"/>
          <ac:spMkLst>
            <pc:docMk/>
            <pc:sldMk cId="3635698683" sldId="421"/>
            <ac:spMk id="11" creationId="{47D7677E-7AE3-958B-1214-540321CD826E}"/>
          </ac:spMkLst>
        </pc:spChg>
        <pc:spChg chg="mod">
          <ac:chgData name="Robert Pontius" userId="a44f9639-9fbb-4e05-802c-407466ea6190" providerId="ADAL" clId="{7AF3034F-A0A1-4347-9DF8-B760EACF7C2D}" dt="2025-05-22T11:16:56.550" v="5840" actId="20577"/>
          <ac:spMkLst>
            <pc:docMk/>
            <pc:sldMk cId="3635698683" sldId="421"/>
            <ac:spMk id="13" creationId="{279D6934-CBE0-BC9C-A4D7-6B79A03D4EB3}"/>
          </ac:spMkLst>
        </pc:spChg>
        <pc:spChg chg="mod">
          <ac:chgData name="Robert Pontius" userId="a44f9639-9fbb-4e05-802c-407466ea6190" providerId="ADAL" clId="{7AF3034F-A0A1-4347-9DF8-B760EACF7C2D}" dt="2025-05-22T11:15:48.111" v="5822" actId="20577"/>
          <ac:spMkLst>
            <pc:docMk/>
            <pc:sldMk cId="3635698683" sldId="421"/>
            <ac:spMk id="14" creationId="{83BE00F0-F863-2D12-6612-F398DE5B235A}"/>
          </ac:spMkLst>
        </pc:spChg>
        <pc:spChg chg="add del mod">
          <ac:chgData name="Robert Pontius" userId="a44f9639-9fbb-4e05-802c-407466ea6190" providerId="ADAL" clId="{7AF3034F-A0A1-4347-9DF8-B760EACF7C2D}" dt="2025-05-21T10:28:18.648" v="4128" actId="478"/>
          <ac:spMkLst>
            <pc:docMk/>
            <pc:sldMk cId="3635698683" sldId="421"/>
            <ac:spMk id="18" creationId="{9E037F31-FC97-4F65-AB37-D1EAD043EB02}"/>
          </ac:spMkLst>
        </pc:spChg>
        <pc:grpChg chg="del">
          <ac:chgData name="Robert Pontius" userId="a44f9639-9fbb-4e05-802c-407466ea6190" providerId="ADAL" clId="{7AF3034F-A0A1-4347-9DF8-B760EACF7C2D}" dt="2025-05-20T14:02:08.552" v="3348" actId="478"/>
          <ac:grpSpMkLst>
            <pc:docMk/>
            <pc:sldMk cId="3635698683" sldId="421"/>
            <ac:grpSpMk id="12" creationId="{0949E555-3C42-4AEE-8961-02A89381FEB9}"/>
          </ac:grpSpMkLst>
        </pc:grpChg>
      </pc:sldChg>
      <pc:sldChg chg="addSp delSp modSp add mod">
        <pc:chgData name="Robert Pontius" userId="a44f9639-9fbb-4e05-802c-407466ea6190" providerId="ADAL" clId="{7AF3034F-A0A1-4347-9DF8-B760EACF7C2D}" dt="2025-05-20T09:53:21.394" v="2675" actId="14100"/>
        <pc:sldMkLst>
          <pc:docMk/>
          <pc:sldMk cId="1548716284" sldId="423"/>
        </pc:sldMkLst>
        <pc:spChg chg="mod">
          <ac:chgData name="Robert Pontius" userId="a44f9639-9fbb-4e05-802c-407466ea6190" providerId="ADAL" clId="{7AF3034F-A0A1-4347-9DF8-B760EACF7C2D}" dt="2025-05-20T09:48:52.535" v="2476" actId="1035"/>
          <ac:spMkLst>
            <pc:docMk/>
            <pc:sldMk cId="1548716284" sldId="423"/>
            <ac:spMk id="2" creationId="{548BF8BB-A82F-AE06-5336-CCE2501A2624}"/>
          </ac:spMkLst>
        </pc:spChg>
        <pc:spChg chg="del">
          <ac:chgData name="Robert Pontius" userId="a44f9639-9fbb-4e05-802c-407466ea6190" providerId="ADAL" clId="{7AF3034F-A0A1-4347-9DF8-B760EACF7C2D}" dt="2025-05-20T09:47:11.429" v="2324" actId="478"/>
          <ac:spMkLst>
            <pc:docMk/>
            <pc:sldMk cId="1548716284" sldId="423"/>
            <ac:spMk id="10" creationId="{A871B55F-49B0-7427-4EDF-921E2E0FB3B4}"/>
          </ac:spMkLst>
        </pc:spChg>
        <pc:spChg chg="add mod">
          <ac:chgData name="Robert Pontius" userId="a44f9639-9fbb-4e05-802c-407466ea6190" providerId="ADAL" clId="{7AF3034F-A0A1-4347-9DF8-B760EACF7C2D}" dt="2025-05-20T09:49:31.204" v="2550" actId="20577"/>
          <ac:spMkLst>
            <pc:docMk/>
            <pc:sldMk cId="1548716284" sldId="423"/>
            <ac:spMk id="12" creationId="{063ABC54-769E-448B-9D08-A4AA78686B90}"/>
          </ac:spMkLst>
        </pc:spChg>
        <pc:spChg chg="del">
          <ac:chgData name="Robert Pontius" userId="a44f9639-9fbb-4e05-802c-407466ea6190" providerId="ADAL" clId="{7AF3034F-A0A1-4347-9DF8-B760EACF7C2D}" dt="2025-05-20T09:47:20.757" v="2325" actId="478"/>
          <ac:spMkLst>
            <pc:docMk/>
            <pc:sldMk cId="1548716284" sldId="423"/>
            <ac:spMk id="15" creationId="{5B82F88D-ACBE-7198-3A68-7F0D65EE3936}"/>
          </ac:spMkLst>
        </pc:spChg>
        <pc:spChg chg="del">
          <ac:chgData name="Robert Pontius" userId="a44f9639-9fbb-4e05-802c-407466ea6190" providerId="ADAL" clId="{7AF3034F-A0A1-4347-9DF8-B760EACF7C2D}" dt="2025-05-20T09:46:54.973" v="2322" actId="478"/>
          <ac:spMkLst>
            <pc:docMk/>
            <pc:sldMk cId="1548716284" sldId="423"/>
            <ac:spMk id="18" creationId="{A2C15124-1796-423F-B335-FB0F78C4781F}"/>
          </ac:spMkLst>
        </pc:spChg>
        <pc:grpChg chg="del">
          <ac:chgData name="Robert Pontius" userId="a44f9639-9fbb-4e05-802c-407466ea6190" providerId="ADAL" clId="{7AF3034F-A0A1-4347-9DF8-B760EACF7C2D}" dt="2025-05-20T09:46:57.942" v="2323" actId="478"/>
          <ac:grpSpMkLst>
            <pc:docMk/>
            <pc:sldMk cId="1548716284" sldId="423"/>
            <ac:grpSpMk id="16" creationId="{5DA9F134-7817-42A0-AE1F-ECCF79C3CDF7}"/>
          </ac:grpSpMkLst>
        </pc:grpChg>
        <pc:picChg chg="mod">
          <ac:chgData name="Robert Pontius" userId="a44f9639-9fbb-4e05-802c-407466ea6190" providerId="ADAL" clId="{7AF3034F-A0A1-4347-9DF8-B760EACF7C2D}" dt="2025-05-20T09:53:21.394" v="2675" actId="14100"/>
          <ac:picMkLst>
            <pc:docMk/>
            <pc:sldMk cId="1548716284" sldId="423"/>
            <ac:picMk id="7" creationId="{A0FE5568-85A5-8F83-D82F-E7164E353AF9}"/>
          </ac:picMkLst>
        </pc:picChg>
      </pc:sldChg>
      <pc:sldChg chg="addSp delSp modSp add mod">
        <pc:chgData name="Robert Pontius" userId="a44f9639-9fbb-4e05-802c-407466ea6190" providerId="ADAL" clId="{7AF3034F-A0A1-4347-9DF8-B760EACF7C2D}" dt="2025-05-20T09:46:38.206" v="2321" actId="478"/>
        <pc:sldMkLst>
          <pc:docMk/>
          <pc:sldMk cId="1048601941" sldId="424"/>
        </pc:sldMkLst>
        <pc:spChg chg="del">
          <ac:chgData name="Robert Pontius" userId="a44f9639-9fbb-4e05-802c-407466ea6190" providerId="ADAL" clId="{7AF3034F-A0A1-4347-9DF8-B760EACF7C2D}" dt="2025-05-20T09:42:00.752" v="2058" actId="478"/>
          <ac:spMkLst>
            <pc:docMk/>
            <pc:sldMk cId="1048601941" sldId="424"/>
            <ac:spMk id="12" creationId="{85E0F6C2-1DD2-C01B-E5AF-52B34359E651}"/>
          </ac:spMkLst>
        </pc:spChg>
        <pc:spChg chg="del mod">
          <ac:chgData name="Robert Pontius" userId="a44f9639-9fbb-4e05-802c-407466ea6190" providerId="ADAL" clId="{7AF3034F-A0A1-4347-9DF8-B760EACF7C2D}" dt="2025-05-20T09:43:24.761" v="2212" actId="478"/>
          <ac:spMkLst>
            <pc:docMk/>
            <pc:sldMk cId="1048601941" sldId="424"/>
            <ac:spMk id="13" creationId="{BF8B60E7-16F9-A06D-8FA9-2AD860177ABD}"/>
          </ac:spMkLst>
        </pc:spChg>
        <pc:spChg chg="add mod">
          <ac:chgData name="Robert Pontius" userId="a44f9639-9fbb-4e05-802c-407466ea6190" providerId="ADAL" clId="{7AF3034F-A0A1-4347-9DF8-B760EACF7C2D}" dt="2025-05-20T09:45:11.235" v="2307" actId="207"/>
          <ac:spMkLst>
            <pc:docMk/>
            <pc:sldMk cId="1048601941" sldId="424"/>
            <ac:spMk id="14" creationId="{C6DD4D91-BA7D-40E6-B64D-9F9BD59834F0}"/>
          </ac:spMkLst>
        </pc:spChg>
        <pc:spChg chg="del mod">
          <ac:chgData name="Robert Pontius" userId="a44f9639-9fbb-4e05-802c-407466ea6190" providerId="ADAL" clId="{7AF3034F-A0A1-4347-9DF8-B760EACF7C2D}" dt="2025-05-20T09:46:38.206" v="2321" actId="478"/>
          <ac:spMkLst>
            <pc:docMk/>
            <pc:sldMk cId="1048601941" sldId="424"/>
            <ac:spMk id="15" creationId="{5B82F88D-ACBE-7198-3A68-7F0D65EE3936}"/>
          </ac:spMkLst>
        </pc:spChg>
        <pc:spChg chg="add del mod">
          <ac:chgData name="Robert Pontius" userId="a44f9639-9fbb-4e05-802c-407466ea6190" providerId="ADAL" clId="{7AF3034F-A0A1-4347-9DF8-B760EACF7C2D}" dt="2025-05-20T09:39:31.272" v="1878" actId="478"/>
          <ac:spMkLst>
            <pc:docMk/>
            <pc:sldMk cId="1048601941" sldId="424"/>
            <ac:spMk id="16" creationId="{69E01166-8194-4E24-AB57-0A19F021411B}"/>
          </ac:spMkLst>
        </pc:spChg>
        <pc:spChg chg="del">
          <ac:chgData name="Robert Pontius" userId="a44f9639-9fbb-4e05-802c-407466ea6190" providerId="ADAL" clId="{7AF3034F-A0A1-4347-9DF8-B760EACF7C2D}" dt="2025-05-20T09:40:18.914" v="1959" actId="478"/>
          <ac:spMkLst>
            <pc:docMk/>
            <pc:sldMk cId="1048601941" sldId="424"/>
            <ac:spMk id="18" creationId="{93214870-DE22-47E2-93D0-94D6CE1CA144}"/>
          </ac:spMkLst>
        </pc:spChg>
        <pc:grpChg chg="del">
          <ac:chgData name="Robert Pontius" userId="a44f9639-9fbb-4e05-802c-407466ea6190" providerId="ADAL" clId="{7AF3034F-A0A1-4347-9DF8-B760EACF7C2D}" dt="2025-05-20T09:39:37.197" v="1879" actId="478"/>
          <ac:grpSpMkLst>
            <pc:docMk/>
            <pc:sldMk cId="1048601941" sldId="424"/>
            <ac:grpSpMk id="10" creationId="{DF4CEC61-F896-4966-85B4-A63164B8D012}"/>
          </ac:grpSpMkLst>
        </pc:grpChg>
        <pc:picChg chg="mod">
          <ac:chgData name="Robert Pontius" userId="a44f9639-9fbb-4e05-802c-407466ea6190" providerId="ADAL" clId="{7AF3034F-A0A1-4347-9DF8-B760EACF7C2D}" dt="2025-05-20T09:42:16.087" v="2108" actId="1036"/>
          <ac:picMkLst>
            <pc:docMk/>
            <pc:sldMk cId="1048601941" sldId="424"/>
            <ac:picMk id="5" creationId="{E71E970C-2657-7B9A-4B3D-DF53F02B5131}"/>
          </ac:picMkLst>
        </pc:picChg>
      </pc:sldChg>
      <pc:sldChg chg="add del ord">
        <pc:chgData name="Robert Pontius" userId="a44f9639-9fbb-4e05-802c-407466ea6190" providerId="ADAL" clId="{7AF3034F-A0A1-4347-9DF8-B760EACF7C2D}" dt="2025-05-22T11:20:46.405" v="5843" actId="47"/>
        <pc:sldMkLst>
          <pc:docMk/>
          <pc:sldMk cId="3532789862" sldId="425"/>
        </pc:sldMkLst>
      </pc:sldChg>
      <pc:sldChg chg="add del ord">
        <pc:chgData name="Robert Pontius" userId="a44f9639-9fbb-4e05-802c-407466ea6190" providerId="ADAL" clId="{7AF3034F-A0A1-4347-9DF8-B760EACF7C2D}" dt="2025-05-22T11:20:22.176" v="5841" actId="47"/>
        <pc:sldMkLst>
          <pc:docMk/>
          <pc:sldMk cId="2973201779" sldId="426"/>
        </pc:sldMkLst>
      </pc:sldChg>
      <pc:sldChg chg="add del">
        <pc:chgData name="Robert Pontius" userId="a44f9639-9fbb-4e05-802c-407466ea6190" providerId="ADAL" clId="{7AF3034F-A0A1-4347-9DF8-B760EACF7C2D}" dt="2025-05-20T09:55:02.502" v="2678" actId="47"/>
        <pc:sldMkLst>
          <pc:docMk/>
          <pc:sldMk cId="596279674" sldId="429"/>
        </pc:sldMkLst>
      </pc:sldChg>
      <pc:sldChg chg="delSp modSp mod">
        <pc:chgData name="Robert Pontius" userId="a44f9639-9fbb-4e05-802c-407466ea6190" providerId="ADAL" clId="{7AF3034F-A0A1-4347-9DF8-B760EACF7C2D}" dt="2025-05-20T09:16:28.515" v="1337" actId="20577"/>
        <pc:sldMkLst>
          <pc:docMk/>
          <pc:sldMk cId="2108769032" sldId="896"/>
        </pc:sldMkLst>
        <pc:spChg chg="mod">
          <ac:chgData name="Robert Pontius" userId="a44f9639-9fbb-4e05-802c-407466ea6190" providerId="ADAL" clId="{7AF3034F-A0A1-4347-9DF8-B760EACF7C2D}" dt="2025-05-19T09:44:32.019" v="849" actId="20577"/>
          <ac:spMkLst>
            <pc:docMk/>
            <pc:sldMk cId="2108769032" sldId="896"/>
            <ac:spMk id="2" creationId="{00000000-0000-0000-0000-000000000000}"/>
          </ac:spMkLst>
        </pc:spChg>
        <pc:spChg chg="mod">
          <ac:chgData name="Robert Pontius" userId="a44f9639-9fbb-4e05-802c-407466ea6190" providerId="ADAL" clId="{7AF3034F-A0A1-4347-9DF8-B760EACF7C2D}" dt="2025-05-20T09:16:28.515" v="1337" actId="20577"/>
          <ac:spMkLst>
            <pc:docMk/>
            <pc:sldMk cId="2108769032" sldId="896"/>
            <ac:spMk id="3" creationId="{00000000-0000-0000-0000-000000000000}"/>
          </ac:spMkLst>
        </pc:spChg>
        <pc:picChg chg="del">
          <ac:chgData name="Robert Pontius" userId="a44f9639-9fbb-4e05-802c-407466ea6190" providerId="ADAL" clId="{7AF3034F-A0A1-4347-9DF8-B760EACF7C2D}" dt="2025-05-05T10:05:50.451" v="7" actId="478"/>
          <ac:picMkLst>
            <pc:docMk/>
            <pc:sldMk cId="2108769032" sldId="896"/>
            <ac:picMk id="12" creationId="{9CE5A87D-FA30-4FC6-94F5-E9FAF3C804BB}"/>
          </ac:picMkLst>
        </pc:picChg>
        <pc:picChg chg="mod">
          <ac:chgData name="Robert Pontius" userId="a44f9639-9fbb-4e05-802c-407466ea6190" providerId="ADAL" clId="{7AF3034F-A0A1-4347-9DF8-B760EACF7C2D}" dt="2025-05-05T10:06:16.689" v="77" actId="1038"/>
          <ac:picMkLst>
            <pc:docMk/>
            <pc:sldMk cId="2108769032" sldId="896"/>
            <ac:picMk id="14" creationId="{AD0B7734-8642-45D3-8473-A8C07701606F}"/>
          </ac:picMkLst>
        </pc:picChg>
      </pc:sldChg>
      <pc:sldChg chg="modSp add mod">
        <pc:chgData name="Robert Pontius" userId="a44f9639-9fbb-4e05-802c-407466ea6190" providerId="ADAL" clId="{7AF3034F-A0A1-4347-9DF8-B760EACF7C2D}" dt="2025-05-20T09:17:33.636" v="1338" actId="20577"/>
        <pc:sldMkLst>
          <pc:docMk/>
          <pc:sldMk cId="3059998302" sldId="1455"/>
        </pc:sldMkLst>
        <pc:spChg chg="mod">
          <ac:chgData name="Robert Pontius" userId="a44f9639-9fbb-4e05-802c-407466ea6190" providerId="ADAL" clId="{7AF3034F-A0A1-4347-9DF8-B760EACF7C2D}" dt="2025-05-20T09:17:33.636" v="1338" actId="20577"/>
          <ac:spMkLst>
            <pc:docMk/>
            <pc:sldMk cId="3059998302" sldId="1455"/>
            <ac:spMk id="2" creationId="{342477CD-87F0-4B93-9318-C7545FF748E1}"/>
          </ac:spMkLst>
        </pc:spChg>
      </pc:sldChg>
      <pc:sldChg chg="del">
        <pc:chgData name="Robert Pontius" userId="a44f9639-9fbb-4e05-802c-407466ea6190" providerId="ADAL" clId="{7AF3034F-A0A1-4347-9DF8-B760EACF7C2D}" dt="2025-05-21T10:49:28.893" v="4909" actId="47"/>
        <pc:sldMkLst>
          <pc:docMk/>
          <pc:sldMk cId="2077346174" sldId="2320"/>
        </pc:sldMkLst>
      </pc:sldChg>
      <pc:sldChg chg="add">
        <pc:chgData name="Robert Pontius" userId="a44f9639-9fbb-4e05-802c-407466ea6190" providerId="ADAL" clId="{7AF3034F-A0A1-4347-9DF8-B760EACF7C2D}" dt="2025-05-19T10:21:06.018" v="1270"/>
        <pc:sldMkLst>
          <pc:docMk/>
          <pc:sldMk cId="1183216884" sldId="2362"/>
        </pc:sldMkLst>
      </pc:sldChg>
      <pc:sldChg chg="del">
        <pc:chgData name="Robert Pontius" userId="a44f9639-9fbb-4e05-802c-407466ea6190" providerId="ADAL" clId="{7AF3034F-A0A1-4347-9DF8-B760EACF7C2D}" dt="2025-05-19T10:20:59.487" v="1269" actId="2696"/>
        <pc:sldMkLst>
          <pc:docMk/>
          <pc:sldMk cId="3073090607" sldId="2362"/>
        </pc:sldMkLst>
      </pc:sldChg>
      <pc:sldChg chg="addSp delSp modSp add mod">
        <pc:chgData name="Robert Pontius" userId="a44f9639-9fbb-4e05-802c-407466ea6190" providerId="ADAL" clId="{7AF3034F-A0A1-4347-9DF8-B760EACF7C2D}" dt="2025-05-19T10:05:53.491" v="1027"/>
        <pc:sldMkLst>
          <pc:docMk/>
          <pc:sldMk cId="576855652" sldId="2370"/>
        </pc:sldMkLst>
        <pc:picChg chg="add mod">
          <ac:chgData name="Robert Pontius" userId="a44f9639-9fbb-4e05-802c-407466ea6190" providerId="ADAL" clId="{7AF3034F-A0A1-4347-9DF8-B760EACF7C2D}" dt="2025-05-19T10:05:53.491" v="1027"/>
          <ac:picMkLst>
            <pc:docMk/>
            <pc:sldMk cId="576855652" sldId="2370"/>
            <ac:picMk id="5" creationId="{93527E4A-8F9B-44A0-BCEA-D053E214E463}"/>
          </ac:picMkLst>
        </pc:picChg>
        <pc:picChg chg="del">
          <ac:chgData name="Robert Pontius" userId="a44f9639-9fbb-4e05-802c-407466ea6190" providerId="ADAL" clId="{7AF3034F-A0A1-4347-9DF8-B760EACF7C2D}" dt="2025-05-19T10:05:48.061" v="1026" actId="478"/>
          <ac:picMkLst>
            <pc:docMk/>
            <pc:sldMk cId="576855652" sldId="2370"/>
            <ac:picMk id="7" creationId="{23798416-5A75-4453-831C-837DA7B01C96}"/>
          </ac:picMkLst>
        </pc:picChg>
      </pc:sldChg>
      <pc:sldChg chg="del">
        <pc:chgData name="Robert Pontius" userId="a44f9639-9fbb-4e05-802c-407466ea6190" providerId="ADAL" clId="{7AF3034F-A0A1-4347-9DF8-B760EACF7C2D}" dt="2025-04-29T09:44:35.449" v="0" actId="47"/>
        <pc:sldMkLst>
          <pc:docMk/>
          <pc:sldMk cId="3396829215" sldId="2383"/>
        </pc:sldMkLst>
      </pc:sldChg>
      <pc:sldChg chg="modSp del mod">
        <pc:chgData name="Robert Pontius" userId="a44f9639-9fbb-4e05-802c-407466ea6190" providerId="ADAL" clId="{7AF3034F-A0A1-4347-9DF8-B760EACF7C2D}" dt="2025-05-19T10:20:59.487" v="1269" actId="2696"/>
        <pc:sldMkLst>
          <pc:docMk/>
          <pc:sldMk cId="951453420" sldId="2384"/>
        </pc:sldMkLst>
        <pc:spChg chg="mod">
          <ac:chgData name="Robert Pontius" userId="a44f9639-9fbb-4e05-802c-407466ea6190" providerId="ADAL" clId="{7AF3034F-A0A1-4347-9DF8-B760EACF7C2D}" dt="2025-05-05T10:14:52.571" v="380" actId="20577"/>
          <ac:spMkLst>
            <pc:docMk/>
            <pc:sldMk cId="951453420" sldId="2384"/>
            <ac:spMk id="5" creationId="{9C350643-845F-4B5C-91F0-B8010F40CDA3}"/>
          </ac:spMkLst>
        </pc:spChg>
      </pc:sldChg>
      <pc:sldChg chg="modSp add mod ord">
        <pc:chgData name="Robert Pontius" userId="a44f9639-9fbb-4e05-802c-407466ea6190" providerId="ADAL" clId="{7AF3034F-A0A1-4347-9DF8-B760EACF7C2D}" dt="2025-05-22T10:57:22.176" v="5449" actId="255"/>
        <pc:sldMkLst>
          <pc:docMk/>
          <pc:sldMk cId="3847392341" sldId="2384"/>
        </pc:sldMkLst>
        <pc:spChg chg="mod">
          <ac:chgData name="Robert Pontius" userId="a44f9639-9fbb-4e05-802c-407466ea6190" providerId="ADAL" clId="{7AF3034F-A0A1-4347-9DF8-B760EACF7C2D}" dt="2025-05-22T10:57:22.176" v="5449" actId="255"/>
          <ac:spMkLst>
            <pc:docMk/>
            <pc:sldMk cId="3847392341" sldId="2384"/>
            <ac:spMk id="2" creationId="{ECC85FDB-BCC8-4CF9-AD60-6563087387C6}"/>
          </ac:spMkLst>
        </pc:spChg>
        <pc:spChg chg="mod">
          <ac:chgData name="Robert Pontius" userId="a44f9639-9fbb-4e05-802c-407466ea6190" providerId="ADAL" clId="{7AF3034F-A0A1-4347-9DF8-B760EACF7C2D}" dt="2025-05-19T10:21:06.018" v="1270"/>
          <ac:spMkLst>
            <pc:docMk/>
            <pc:sldMk cId="3847392341" sldId="2384"/>
            <ac:spMk id="4" creationId="{29CC4046-E789-4D4B-9664-3B9ECE25313C}"/>
          </ac:spMkLst>
        </pc:spChg>
      </pc:sldChg>
      <pc:sldChg chg="modSp add mod">
        <pc:chgData name="Robert Pontius" userId="a44f9639-9fbb-4e05-802c-407466ea6190" providerId="ADAL" clId="{7AF3034F-A0A1-4347-9DF8-B760EACF7C2D}" dt="2025-05-20T13:49:29.328" v="3052" actId="20577"/>
        <pc:sldMkLst>
          <pc:docMk/>
          <pc:sldMk cId="3530253431" sldId="2398"/>
        </pc:sldMkLst>
        <pc:spChg chg="mod">
          <ac:chgData name="Robert Pontius" userId="a44f9639-9fbb-4e05-802c-407466ea6190" providerId="ADAL" clId="{7AF3034F-A0A1-4347-9DF8-B760EACF7C2D}" dt="2025-05-20T13:49:29.328" v="3052" actId="20577"/>
          <ac:spMkLst>
            <pc:docMk/>
            <pc:sldMk cId="3530253431" sldId="2398"/>
            <ac:spMk id="235522" creationId="{00000000-0000-0000-0000-000000000000}"/>
          </ac:spMkLst>
        </pc:spChg>
      </pc:sldChg>
      <pc:sldChg chg="addSp modSp mod">
        <pc:chgData name="Robert Pontius" userId="a44f9639-9fbb-4e05-802c-407466ea6190" providerId="ADAL" clId="{7AF3034F-A0A1-4347-9DF8-B760EACF7C2D}" dt="2025-05-21T10:13:00.156" v="3686" actId="20577"/>
        <pc:sldMkLst>
          <pc:docMk/>
          <pc:sldMk cId="379409416" sldId="2455"/>
        </pc:sldMkLst>
        <pc:spChg chg="mod">
          <ac:chgData name="Robert Pontius" userId="a44f9639-9fbb-4e05-802c-407466ea6190" providerId="ADAL" clId="{7AF3034F-A0A1-4347-9DF8-B760EACF7C2D}" dt="2025-05-21T10:08:39.578" v="3491" actId="1035"/>
          <ac:spMkLst>
            <pc:docMk/>
            <pc:sldMk cId="379409416" sldId="2455"/>
            <ac:spMk id="4" creationId="{ACED5066-E81D-428A-9036-FE4DFD9B243F}"/>
          </ac:spMkLst>
        </pc:spChg>
        <pc:spChg chg="mod">
          <ac:chgData name="Robert Pontius" userId="a44f9639-9fbb-4e05-802c-407466ea6190" providerId="ADAL" clId="{7AF3034F-A0A1-4347-9DF8-B760EACF7C2D}" dt="2025-05-21T10:13:00.156" v="3686" actId="20577"/>
          <ac:spMkLst>
            <pc:docMk/>
            <pc:sldMk cId="379409416" sldId="2455"/>
            <ac:spMk id="5" creationId="{1FB79453-B474-47D0-B738-8BC767A950DC}"/>
          </ac:spMkLst>
        </pc:spChg>
        <pc:picChg chg="mod">
          <ac:chgData name="Robert Pontius" userId="a44f9639-9fbb-4e05-802c-407466ea6190" providerId="ADAL" clId="{7AF3034F-A0A1-4347-9DF8-B760EACF7C2D}" dt="2025-05-21T10:09:41.967" v="3522" actId="1037"/>
          <ac:picMkLst>
            <pc:docMk/>
            <pc:sldMk cId="379409416" sldId="2455"/>
            <ac:picMk id="6" creationId="{37F9969C-1A1B-41F4-94F5-A5EB97B37FDD}"/>
          </ac:picMkLst>
        </pc:picChg>
        <pc:picChg chg="add mod">
          <ac:chgData name="Robert Pontius" userId="a44f9639-9fbb-4e05-802c-407466ea6190" providerId="ADAL" clId="{7AF3034F-A0A1-4347-9DF8-B760EACF7C2D}" dt="2025-05-21T10:09:45.069" v="3550" actId="1038"/>
          <ac:picMkLst>
            <pc:docMk/>
            <pc:sldMk cId="379409416" sldId="2455"/>
            <ac:picMk id="7" creationId="{3F0E3309-3AC0-495E-815A-20A77BE866BD}"/>
          </ac:picMkLst>
        </pc:picChg>
        <pc:picChg chg="add mod">
          <ac:chgData name="Robert Pontius" userId="a44f9639-9fbb-4e05-802c-407466ea6190" providerId="ADAL" clId="{7AF3034F-A0A1-4347-9DF8-B760EACF7C2D}" dt="2025-05-21T10:12:34.630" v="3645" actId="1037"/>
          <ac:picMkLst>
            <pc:docMk/>
            <pc:sldMk cId="379409416" sldId="2455"/>
            <ac:picMk id="8" creationId="{080C3240-A612-4C56-AEA3-B5AF555398BF}"/>
          </ac:picMkLst>
        </pc:picChg>
      </pc:sldChg>
      <pc:sldChg chg="modSp mod">
        <pc:chgData name="Robert Pontius" userId="a44f9639-9fbb-4e05-802c-407466ea6190" providerId="ADAL" clId="{7AF3034F-A0A1-4347-9DF8-B760EACF7C2D}" dt="2025-05-20T13:52:33.665" v="3103" actId="1037"/>
        <pc:sldMkLst>
          <pc:docMk/>
          <pc:sldMk cId="437599680" sldId="2604"/>
        </pc:sldMkLst>
        <pc:spChg chg="mod">
          <ac:chgData name="Robert Pontius" userId="a44f9639-9fbb-4e05-802c-407466ea6190" providerId="ADAL" clId="{7AF3034F-A0A1-4347-9DF8-B760EACF7C2D}" dt="2025-05-20T13:52:26.261" v="3091" actId="1036"/>
          <ac:spMkLst>
            <pc:docMk/>
            <pc:sldMk cId="437599680" sldId="2604"/>
            <ac:spMk id="2" creationId="{00000000-0000-0000-0000-000000000000}"/>
          </ac:spMkLst>
        </pc:spChg>
        <pc:picChg chg="mod">
          <ac:chgData name="Robert Pontius" userId="a44f9639-9fbb-4e05-802c-407466ea6190" providerId="ADAL" clId="{7AF3034F-A0A1-4347-9DF8-B760EACF7C2D}" dt="2025-05-20T13:52:33.665" v="3103" actId="1037"/>
          <ac:picMkLst>
            <pc:docMk/>
            <pc:sldMk cId="437599680" sldId="2604"/>
            <ac:picMk id="6" creationId="{51CE9FF5-F212-4986-BE0F-B2D04BA5D8DA}"/>
          </ac:picMkLst>
        </pc:picChg>
      </pc:sldChg>
      <pc:sldChg chg="modSp del mod">
        <pc:chgData name="Robert Pontius" userId="a44f9639-9fbb-4e05-802c-407466ea6190" providerId="ADAL" clId="{7AF3034F-A0A1-4347-9DF8-B760EACF7C2D}" dt="2025-05-20T09:55:49.478" v="2681" actId="47"/>
        <pc:sldMkLst>
          <pc:docMk/>
          <pc:sldMk cId="182365512" sldId="2605"/>
        </pc:sldMkLst>
        <pc:spChg chg="mod">
          <ac:chgData name="Robert Pontius" userId="a44f9639-9fbb-4e05-802c-407466ea6190" providerId="ADAL" clId="{7AF3034F-A0A1-4347-9DF8-B760EACF7C2D}" dt="2025-05-20T09:27:12.597" v="1501" actId="20577"/>
          <ac:spMkLst>
            <pc:docMk/>
            <pc:sldMk cId="182365512" sldId="2605"/>
            <ac:spMk id="2" creationId="{DBA46C51-EE01-406C-8C7C-A28DE87ACE08}"/>
          </ac:spMkLst>
        </pc:spChg>
      </pc:sldChg>
      <pc:sldChg chg="modSp mod">
        <pc:chgData name="Robert Pontius" userId="a44f9639-9fbb-4e05-802c-407466ea6190" providerId="ADAL" clId="{7AF3034F-A0A1-4347-9DF8-B760EACF7C2D}" dt="2025-05-20T09:22:14.389" v="1464" actId="20577"/>
        <pc:sldMkLst>
          <pc:docMk/>
          <pc:sldMk cId="894317960" sldId="2654"/>
        </pc:sldMkLst>
        <pc:spChg chg="mod">
          <ac:chgData name="Robert Pontius" userId="a44f9639-9fbb-4e05-802c-407466ea6190" providerId="ADAL" clId="{7AF3034F-A0A1-4347-9DF8-B760EACF7C2D}" dt="2025-05-20T09:22:14.389" v="1464" actId="20577"/>
          <ac:spMkLst>
            <pc:docMk/>
            <pc:sldMk cId="894317960" sldId="2654"/>
            <ac:spMk id="3" creationId="{C630E40D-B5A1-462A-8B5A-5153584EACCC}"/>
          </ac:spMkLst>
        </pc:spChg>
      </pc:sldChg>
      <pc:sldChg chg="addSp modSp mod">
        <pc:chgData name="Robert Pontius" userId="a44f9639-9fbb-4e05-802c-407466ea6190" providerId="ADAL" clId="{7AF3034F-A0A1-4347-9DF8-B760EACF7C2D}" dt="2025-05-20T13:58:11.269" v="3270" actId="1076"/>
        <pc:sldMkLst>
          <pc:docMk/>
          <pc:sldMk cId="9445763" sldId="2656"/>
        </pc:sldMkLst>
        <pc:spChg chg="add mod">
          <ac:chgData name="Robert Pontius" userId="a44f9639-9fbb-4e05-802c-407466ea6190" providerId="ADAL" clId="{7AF3034F-A0A1-4347-9DF8-B760EACF7C2D}" dt="2025-05-20T13:58:11.269" v="3270" actId="1076"/>
          <ac:spMkLst>
            <pc:docMk/>
            <pc:sldMk cId="9445763" sldId="2656"/>
            <ac:spMk id="11" creationId="{019E09DB-316C-40EB-A009-4C8F28C9E803}"/>
          </ac:spMkLst>
        </pc:spChg>
      </pc:sldChg>
      <pc:sldChg chg="modSp mod">
        <pc:chgData name="Robert Pontius" userId="a44f9639-9fbb-4e05-802c-407466ea6190" providerId="ADAL" clId="{7AF3034F-A0A1-4347-9DF8-B760EACF7C2D}" dt="2025-05-20T13:53:57.336" v="3150" actId="20577"/>
        <pc:sldMkLst>
          <pc:docMk/>
          <pc:sldMk cId="1933984932" sldId="2657"/>
        </pc:sldMkLst>
        <pc:spChg chg="mod">
          <ac:chgData name="Robert Pontius" userId="a44f9639-9fbb-4e05-802c-407466ea6190" providerId="ADAL" clId="{7AF3034F-A0A1-4347-9DF8-B760EACF7C2D}" dt="2025-05-20T13:53:57.336" v="3150" actId="20577"/>
          <ac:spMkLst>
            <pc:docMk/>
            <pc:sldMk cId="1933984932" sldId="2657"/>
            <ac:spMk id="2" creationId="{817EDE1C-69A6-434C-977B-06D76A0E3B01}"/>
          </ac:spMkLst>
        </pc:spChg>
      </pc:sldChg>
      <pc:sldChg chg="modSp mod">
        <pc:chgData name="Robert Pontius" userId="a44f9639-9fbb-4e05-802c-407466ea6190" providerId="ADAL" clId="{7AF3034F-A0A1-4347-9DF8-B760EACF7C2D}" dt="2025-05-20T09:24:24.328" v="1468" actId="14100"/>
        <pc:sldMkLst>
          <pc:docMk/>
          <pc:sldMk cId="750352665" sldId="2659"/>
        </pc:sldMkLst>
        <pc:spChg chg="mod">
          <ac:chgData name="Robert Pontius" userId="a44f9639-9fbb-4e05-802c-407466ea6190" providerId="ADAL" clId="{7AF3034F-A0A1-4347-9DF8-B760EACF7C2D}" dt="2025-05-20T09:23:53.430" v="1465" actId="14100"/>
          <ac:spMkLst>
            <pc:docMk/>
            <pc:sldMk cId="750352665" sldId="2659"/>
            <ac:spMk id="4" creationId="{EC869A6A-47C6-4D4E-B1DB-C5F8D237C5DC}"/>
          </ac:spMkLst>
        </pc:spChg>
        <pc:spChg chg="mod">
          <ac:chgData name="Robert Pontius" userId="a44f9639-9fbb-4e05-802c-407466ea6190" providerId="ADAL" clId="{7AF3034F-A0A1-4347-9DF8-B760EACF7C2D}" dt="2025-05-20T09:24:14.702" v="1467" actId="255"/>
          <ac:spMkLst>
            <pc:docMk/>
            <pc:sldMk cId="750352665" sldId="2659"/>
            <ac:spMk id="8" creationId="{F9A7617E-932C-4FD3-ABE8-680CA79B5318}"/>
          </ac:spMkLst>
        </pc:spChg>
        <pc:picChg chg="mod">
          <ac:chgData name="Robert Pontius" userId="a44f9639-9fbb-4e05-802c-407466ea6190" providerId="ADAL" clId="{7AF3034F-A0A1-4347-9DF8-B760EACF7C2D}" dt="2025-05-20T09:24:24.328" v="1468" actId="14100"/>
          <ac:picMkLst>
            <pc:docMk/>
            <pc:sldMk cId="750352665" sldId="2659"/>
            <ac:picMk id="7" creationId="{B9E55840-2472-4BBC-95B5-872C29B7317E}"/>
          </ac:picMkLst>
        </pc:picChg>
      </pc:sldChg>
      <pc:sldChg chg="modSp mod">
        <pc:chgData name="Robert Pontius" userId="a44f9639-9fbb-4e05-802c-407466ea6190" providerId="ADAL" clId="{7AF3034F-A0A1-4347-9DF8-B760EACF7C2D}" dt="2025-05-20T09:38:32.645" v="1866" actId="1035"/>
        <pc:sldMkLst>
          <pc:docMk/>
          <pc:sldMk cId="3580504838" sldId="2661"/>
        </pc:sldMkLst>
        <pc:spChg chg="mod">
          <ac:chgData name="Robert Pontius" userId="a44f9639-9fbb-4e05-802c-407466ea6190" providerId="ADAL" clId="{7AF3034F-A0A1-4347-9DF8-B760EACF7C2D}" dt="2025-05-20T09:38:32.645" v="1866" actId="1035"/>
          <ac:spMkLst>
            <pc:docMk/>
            <pc:sldMk cId="3580504838" sldId="2661"/>
            <ac:spMk id="5" creationId="{C912D530-6135-434F-821A-00283C86B80F}"/>
          </ac:spMkLst>
        </pc:spChg>
      </pc:sldChg>
      <pc:sldChg chg="add del">
        <pc:chgData name="Robert Pontius" userId="a44f9639-9fbb-4e05-802c-407466ea6190" providerId="ADAL" clId="{7AF3034F-A0A1-4347-9DF8-B760EACF7C2D}" dt="2025-05-20T09:27:36.328" v="1515" actId="2696"/>
        <pc:sldMkLst>
          <pc:docMk/>
          <pc:sldMk cId="393714941" sldId="2662"/>
        </pc:sldMkLst>
      </pc:sldChg>
      <pc:sldChg chg="modSp add del mod">
        <pc:chgData name="Robert Pontius" userId="a44f9639-9fbb-4e05-802c-407466ea6190" providerId="ADAL" clId="{7AF3034F-A0A1-4347-9DF8-B760EACF7C2D}" dt="2025-05-20T09:27:33.156" v="1513"/>
        <pc:sldMkLst>
          <pc:docMk/>
          <pc:sldMk cId="2620276265" sldId="2662"/>
        </pc:sldMkLst>
        <pc:spChg chg="mod">
          <ac:chgData name="Robert Pontius" userId="a44f9639-9fbb-4e05-802c-407466ea6190" providerId="ADAL" clId="{7AF3034F-A0A1-4347-9DF8-B760EACF7C2D}" dt="2025-05-20T09:27:33.156" v="1513"/>
          <ac:spMkLst>
            <pc:docMk/>
            <pc:sldMk cId="2620276265" sldId="2662"/>
            <ac:spMk id="2" creationId="{00000000-0000-0000-0000-000000000000}"/>
          </ac:spMkLst>
        </pc:spChg>
        <pc:spChg chg="mod">
          <ac:chgData name="Robert Pontius" userId="a44f9639-9fbb-4e05-802c-407466ea6190" providerId="ADAL" clId="{7AF3034F-A0A1-4347-9DF8-B760EACF7C2D}" dt="2025-05-20T09:26:22.025" v="1488"/>
          <ac:spMkLst>
            <pc:docMk/>
            <pc:sldMk cId="2620276265" sldId="2662"/>
            <ac:spMk id="4" creationId="{00000000-0000-0000-0000-000000000000}"/>
          </ac:spMkLst>
        </pc:spChg>
      </pc:sldChg>
      <pc:sldChg chg="add del">
        <pc:chgData name="Robert Pontius" userId="a44f9639-9fbb-4e05-802c-407466ea6190" providerId="ADAL" clId="{7AF3034F-A0A1-4347-9DF8-B760EACF7C2D}" dt="2025-05-20T09:27:36.328" v="1515" actId="2696"/>
        <pc:sldMkLst>
          <pc:docMk/>
          <pc:sldMk cId="3746456455" sldId="2663"/>
        </pc:sldMkLst>
      </pc:sldChg>
      <pc:sldChg chg="modSp add del mod">
        <pc:chgData name="Robert Pontius" userId="a44f9639-9fbb-4e05-802c-407466ea6190" providerId="ADAL" clId="{7AF3034F-A0A1-4347-9DF8-B760EACF7C2D}" dt="2025-05-20T09:27:33.156" v="1513"/>
        <pc:sldMkLst>
          <pc:docMk/>
          <pc:sldMk cId="3941578921" sldId="2663"/>
        </pc:sldMkLst>
        <pc:spChg chg="mod">
          <ac:chgData name="Robert Pontius" userId="a44f9639-9fbb-4e05-802c-407466ea6190" providerId="ADAL" clId="{7AF3034F-A0A1-4347-9DF8-B760EACF7C2D}" dt="2025-05-20T09:27:33.156" v="1513"/>
          <ac:spMkLst>
            <pc:docMk/>
            <pc:sldMk cId="3941578921" sldId="2663"/>
            <ac:spMk id="2" creationId="{00000000-0000-0000-0000-000000000000}"/>
          </ac:spMkLst>
        </pc:spChg>
        <pc:spChg chg="mod">
          <ac:chgData name="Robert Pontius" userId="a44f9639-9fbb-4e05-802c-407466ea6190" providerId="ADAL" clId="{7AF3034F-A0A1-4347-9DF8-B760EACF7C2D}" dt="2025-05-20T09:26:22.025" v="1488"/>
          <ac:spMkLst>
            <pc:docMk/>
            <pc:sldMk cId="3941578921" sldId="2663"/>
            <ac:spMk id="4" creationId="{00000000-0000-0000-0000-000000000000}"/>
          </ac:spMkLst>
        </pc:spChg>
      </pc:sldChg>
      <pc:sldChg chg="modSp add del mod">
        <pc:chgData name="Robert Pontius" userId="a44f9639-9fbb-4e05-802c-407466ea6190" providerId="ADAL" clId="{7AF3034F-A0A1-4347-9DF8-B760EACF7C2D}" dt="2025-05-20T09:27:33.156" v="1513"/>
        <pc:sldMkLst>
          <pc:docMk/>
          <pc:sldMk cId="439431210" sldId="2664"/>
        </pc:sldMkLst>
        <pc:spChg chg="mod">
          <ac:chgData name="Robert Pontius" userId="a44f9639-9fbb-4e05-802c-407466ea6190" providerId="ADAL" clId="{7AF3034F-A0A1-4347-9DF8-B760EACF7C2D}" dt="2025-05-20T09:27:33.156" v="1513"/>
          <ac:spMkLst>
            <pc:docMk/>
            <pc:sldMk cId="439431210" sldId="2664"/>
            <ac:spMk id="2" creationId="{00000000-0000-0000-0000-000000000000}"/>
          </ac:spMkLst>
        </pc:spChg>
        <pc:spChg chg="mod">
          <ac:chgData name="Robert Pontius" userId="a44f9639-9fbb-4e05-802c-407466ea6190" providerId="ADAL" clId="{7AF3034F-A0A1-4347-9DF8-B760EACF7C2D}" dt="2025-05-20T09:26:22.025" v="1488"/>
          <ac:spMkLst>
            <pc:docMk/>
            <pc:sldMk cId="439431210" sldId="2664"/>
            <ac:spMk id="4" creationId="{00000000-0000-0000-0000-000000000000}"/>
          </ac:spMkLst>
        </pc:spChg>
      </pc:sldChg>
      <pc:sldChg chg="add del">
        <pc:chgData name="Robert Pontius" userId="a44f9639-9fbb-4e05-802c-407466ea6190" providerId="ADAL" clId="{7AF3034F-A0A1-4347-9DF8-B760EACF7C2D}" dt="2025-05-20T09:27:36.328" v="1515" actId="2696"/>
        <pc:sldMkLst>
          <pc:docMk/>
          <pc:sldMk cId="1180032303" sldId="2664"/>
        </pc:sldMkLst>
      </pc:sldChg>
      <pc:sldChg chg="addSp modSp add mod">
        <pc:chgData name="Robert Pontius" userId="a44f9639-9fbb-4e05-802c-407466ea6190" providerId="ADAL" clId="{7AF3034F-A0A1-4347-9DF8-B760EACF7C2D}" dt="2025-05-19T09:53:44.422" v="971" actId="6549"/>
        <pc:sldMkLst>
          <pc:docMk/>
          <pc:sldMk cId="89305217" sldId="2665"/>
        </pc:sldMkLst>
        <pc:spChg chg="mod">
          <ac:chgData name="Robert Pontius" userId="a44f9639-9fbb-4e05-802c-407466ea6190" providerId="ADAL" clId="{7AF3034F-A0A1-4347-9DF8-B760EACF7C2D}" dt="2025-05-19T09:53:44.422" v="971" actId="6549"/>
          <ac:spMkLst>
            <pc:docMk/>
            <pc:sldMk cId="89305217" sldId="2665"/>
            <ac:spMk id="2" creationId="{8729D555-D23B-48A4-99A5-AB3E4F63F1BA}"/>
          </ac:spMkLst>
        </pc:spChg>
        <pc:spChg chg="add mod">
          <ac:chgData name="Robert Pontius" userId="a44f9639-9fbb-4e05-802c-407466ea6190" providerId="ADAL" clId="{7AF3034F-A0A1-4347-9DF8-B760EACF7C2D}" dt="2025-05-19T09:53:08.740" v="970" actId="20577"/>
          <ac:spMkLst>
            <pc:docMk/>
            <pc:sldMk cId="89305217" sldId="2665"/>
            <ac:spMk id="5" creationId="{A2E9C845-6917-4658-8846-21A94FEF1E1F}"/>
          </ac:spMkLst>
        </pc:spChg>
      </pc:sldChg>
      <pc:sldChg chg="del">
        <pc:chgData name="Robert Pontius" userId="a44f9639-9fbb-4e05-802c-407466ea6190" providerId="ADAL" clId="{7AF3034F-A0A1-4347-9DF8-B760EACF7C2D}" dt="2025-05-05T10:22:12.553" v="383" actId="2696"/>
        <pc:sldMkLst>
          <pc:docMk/>
          <pc:sldMk cId="1241971685" sldId="2665"/>
        </pc:sldMkLst>
      </pc:sldChg>
      <pc:sldChg chg="del">
        <pc:chgData name="Robert Pontius" userId="a44f9639-9fbb-4e05-802c-407466ea6190" providerId="ADAL" clId="{7AF3034F-A0A1-4347-9DF8-B760EACF7C2D}" dt="2025-05-05T10:22:12.553" v="383" actId="2696"/>
        <pc:sldMkLst>
          <pc:docMk/>
          <pc:sldMk cId="2342910038" sldId="2666"/>
        </pc:sldMkLst>
      </pc:sldChg>
      <pc:sldChg chg="addSp modSp add mod">
        <pc:chgData name="Robert Pontius" userId="a44f9639-9fbb-4e05-802c-407466ea6190" providerId="ADAL" clId="{7AF3034F-A0A1-4347-9DF8-B760EACF7C2D}" dt="2025-05-20T13:49:03.727" v="3048" actId="20577"/>
        <pc:sldMkLst>
          <pc:docMk/>
          <pc:sldMk cId="3021629352" sldId="2666"/>
        </pc:sldMkLst>
        <pc:spChg chg="mod">
          <ac:chgData name="Robert Pontius" userId="a44f9639-9fbb-4e05-802c-407466ea6190" providerId="ADAL" clId="{7AF3034F-A0A1-4347-9DF8-B760EACF7C2D}" dt="2025-05-20T13:49:03.727" v="3048" actId="20577"/>
          <ac:spMkLst>
            <pc:docMk/>
            <pc:sldMk cId="3021629352" sldId="2666"/>
            <ac:spMk id="2" creationId="{8729D555-D23B-48A4-99A5-AB3E4F63F1BA}"/>
          </ac:spMkLst>
        </pc:spChg>
        <pc:spChg chg="add mod">
          <ac:chgData name="Robert Pontius" userId="a44f9639-9fbb-4e05-802c-407466ea6190" providerId="ADAL" clId="{7AF3034F-A0A1-4347-9DF8-B760EACF7C2D}" dt="2025-05-19T09:55:31.712" v="1009"/>
          <ac:spMkLst>
            <pc:docMk/>
            <pc:sldMk cId="3021629352" sldId="2666"/>
            <ac:spMk id="5" creationId="{AFA25A60-4DAC-4E0C-8DF0-BAC10EECAC07}"/>
          </ac:spMkLst>
        </pc:spChg>
      </pc:sldChg>
      <pc:sldChg chg="del">
        <pc:chgData name="Robert Pontius" userId="a44f9639-9fbb-4e05-802c-407466ea6190" providerId="ADAL" clId="{7AF3034F-A0A1-4347-9DF8-B760EACF7C2D}" dt="2025-05-05T10:13:13.853" v="377" actId="47"/>
        <pc:sldMkLst>
          <pc:docMk/>
          <pc:sldMk cId="3633500681" sldId="2667"/>
        </pc:sldMkLst>
      </pc:sldChg>
      <pc:sldChg chg="modSp add del mod">
        <pc:chgData name="Robert Pontius" userId="a44f9639-9fbb-4e05-802c-407466ea6190" providerId="ADAL" clId="{7AF3034F-A0A1-4347-9DF8-B760EACF7C2D}" dt="2025-05-20T09:27:33.156" v="1513"/>
        <pc:sldMkLst>
          <pc:docMk/>
          <pc:sldMk cId="784603530" sldId="2668"/>
        </pc:sldMkLst>
        <pc:spChg chg="mod">
          <ac:chgData name="Robert Pontius" userId="a44f9639-9fbb-4e05-802c-407466ea6190" providerId="ADAL" clId="{7AF3034F-A0A1-4347-9DF8-B760EACF7C2D}" dt="2025-05-20T09:27:33.156" v="1513"/>
          <ac:spMkLst>
            <pc:docMk/>
            <pc:sldMk cId="784603530" sldId="2668"/>
            <ac:spMk id="2" creationId="{00000000-0000-0000-0000-000000000000}"/>
          </ac:spMkLst>
        </pc:spChg>
        <pc:spChg chg="mod">
          <ac:chgData name="Robert Pontius" userId="a44f9639-9fbb-4e05-802c-407466ea6190" providerId="ADAL" clId="{7AF3034F-A0A1-4347-9DF8-B760EACF7C2D}" dt="2025-05-20T09:26:22.025" v="1488"/>
          <ac:spMkLst>
            <pc:docMk/>
            <pc:sldMk cId="784603530" sldId="2668"/>
            <ac:spMk id="4" creationId="{00000000-0000-0000-0000-000000000000}"/>
          </ac:spMkLst>
        </pc:spChg>
      </pc:sldChg>
      <pc:sldChg chg="add del">
        <pc:chgData name="Robert Pontius" userId="a44f9639-9fbb-4e05-802c-407466ea6190" providerId="ADAL" clId="{7AF3034F-A0A1-4347-9DF8-B760EACF7C2D}" dt="2025-05-20T09:27:36.328" v="1515" actId="2696"/>
        <pc:sldMkLst>
          <pc:docMk/>
          <pc:sldMk cId="4153725473" sldId="2668"/>
        </pc:sldMkLst>
      </pc:sldChg>
      <pc:sldChg chg="addSp modSp add mod">
        <pc:chgData name="Robert Pontius" userId="a44f9639-9fbb-4e05-802c-407466ea6190" providerId="ADAL" clId="{7AF3034F-A0A1-4347-9DF8-B760EACF7C2D}" dt="2025-05-22T10:39:20.155" v="5210" actId="1036"/>
        <pc:sldMkLst>
          <pc:docMk/>
          <pc:sldMk cId="981336935" sldId="2669"/>
        </pc:sldMkLst>
        <pc:spChg chg="mod">
          <ac:chgData name="Robert Pontius" userId="a44f9639-9fbb-4e05-802c-407466ea6190" providerId="ADAL" clId="{7AF3034F-A0A1-4347-9DF8-B760EACF7C2D}" dt="2025-05-22T10:39:14.870" v="5185" actId="1035"/>
          <ac:spMkLst>
            <pc:docMk/>
            <pc:sldMk cId="981336935" sldId="2669"/>
            <ac:spMk id="3" creationId="{00000000-0000-0000-0000-000000000000}"/>
          </ac:spMkLst>
        </pc:spChg>
        <pc:picChg chg="mod">
          <ac:chgData name="Robert Pontius" userId="a44f9639-9fbb-4e05-802c-407466ea6190" providerId="ADAL" clId="{7AF3034F-A0A1-4347-9DF8-B760EACF7C2D}" dt="2025-05-22T10:39:07.502" v="5165" actId="14100"/>
          <ac:picMkLst>
            <pc:docMk/>
            <pc:sldMk cId="981336935" sldId="2669"/>
            <ac:picMk id="4" creationId="{00000000-0000-0000-0000-000000000000}"/>
          </ac:picMkLst>
        </pc:picChg>
        <pc:picChg chg="mod">
          <ac:chgData name="Robert Pontius" userId="a44f9639-9fbb-4e05-802c-407466ea6190" providerId="ADAL" clId="{7AF3034F-A0A1-4347-9DF8-B760EACF7C2D}" dt="2025-05-22T10:39:07.502" v="5165" actId="14100"/>
          <ac:picMkLst>
            <pc:docMk/>
            <pc:sldMk cId="981336935" sldId="2669"/>
            <ac:picMk id="8" creationId="{00000000-0000-0000-0000-000000000000}"/>
          </ac:picMkLst>
        </pc:picChg>
        <pc:picChg chg="mod">
          <ac:chgData name="Robert Pontius" userId="a44f9639-9fbb-4e05-802c-407466ea6190" providerId="ADAL" clId="{7AF3034F-A0A1-4347-9DF8-B760EACF7C2D}" dt="2025-05-22T10:38:45.668" v="5138" actId="1037"/>
          <ac:picMkLst>
            <pc:docMk/>
            <pc:sldMk cId="981336935" sldId="2669"/>
            <ac:picMk id="9" creationId="{00000000-0000-0000-0000-000000000000}"/>
          </ac:picMkLst>
        </pc:picChg>
        <pc:picChg chg="add mod">
          <ac:chgData name="Robert Pontius" userId="a44f9639-9fbb-4e05-802c-407466ea6190" providerId="ADAL" clId="{7AF3034F-A0A1-4347-9DF8-B760EACF7C2D}" dt="2025-05-22T10:39:20.155" v="5210" actId="1036"/>
          <ac:picMkLst>
            <pc:docMk/>
            <pc:sldMk cId="981336935" sldId="2669"/>
            <ac:picMk id="10" creationId="{30915410-DEEB-48CE-BA29-712AFBE57432}"/>
          </ac:picMkLst>
        </pc:picChg>
        <pc:picChg chg="mod">
          <ac:chgData name="Robert Pontius" userId="a44f9639-9fbb-4e05-802c-407466ea6190" providerId="ADAL" clId="{7AF3034F-A0A1-4347-9DF8-B760EACF7C2D}" dt="2025-05-22T10:38:45.668" v="5138" actId="1037"/>
          <ac:picMkLst>
            <pc:docMk/>
            <pc:sldMk cId="981336935" sldId="2669"/>
            <ac:picMk id="13" creationId="{00000000-0000-0000-0000-000000000000}"/>
          </ac:picMkLst>
        </pc:picChg>
        <pc:picChg chg="mod">
          <ac:chgData name="Robert Pontius" userId="a44f9639-9fbb-4e05-802c-407466ea6190" providerId="ADAL" clId="{7AF3034F-A0A1-4347-9DF8-B760EACF7C2D}" dt="2025-05-22T10:38:58.046" v="5164" actId="1037"/>
          <ac:picMkLst>
            <pc:docMk/>
            <pc:sldMk cId="981336935" sldId="2669"/>
            <ac:picMk id="14" creationId="{AD0B7734-8642-45D3-8473-A8C07701606F}"/>
          </ac:picMkLst>
        </pc:picChg>
      </pc:sldChg>
      <pc:sldChg chg="del">
        <pc:chgData name="Robert Pontius" userId="a44f9639-9fbb-4e05-802c-407466ea6190" providerId="ADAL" clId="{7AF3034F-A0A1-4347-9DF8-B760EACF7C2D}" dt="2025-05-05T10:13:08.277" v="376" actId="47"/>
        <pc:sldMkLst>
          <pc:docMk/>
          <pc:sldMk cId="1643766014" sldId="2669"/>
        </pc:sldMkLst>
      </pc:sldChg>
      <pc:sldChg chg="add">
        <pc:chgData name="Robert Pontius" userId="a44f9639-9fbb-4e05-802c-407466ea6190" providerId="ADAL" clId="{7AF3034F-A0A1-4347-9DF8-B760EACF7C2D}" dt="2025-05-05T10:21:01.012" v="382"/>
        <pc:sldMkLst>
          <pc:docMk/>
          <pc:sldMk cId="595709041" sldId="2761"/>
        </pc:sldMkLst>
      </pc:sldChg>
      <pc:sldChg chg="modSp add mod">
        <pc:chgData name="Robert Pontius" userId="a44f9639-9fbb-4e05-802c-407466ea6190" providerId="ADAL" clId="{7AF3034F-A0A1-4347-9DF8-B760EACF7C2D}" dt="2025-05-22T10:55:30.147" v="5446" actId="2166"/>
        <pc:sldMkLst>
          <pc:docMk/>
          <pc:sldMk cId="1755077193" sldId="2762"/>
        </pc:sldMkLst>
        <pc:graphicFrameChg chg="modGraphic">
          <ac:chgData name="Robert Pontius" userId="a44f9639-9fbb-4e05-802c-407466ea6190" providerId="ADAL" clId="{7AF3034F-A0A1-4347-9DF8-B760EACF7C2D}" dt="2025-05-22T10:55:30.147" v="5446" actId="2166"/>
          <ac:graphicFrameMkLst>
            <pc:docMk/>
            <pc:sldMk cId="1755077193" sldId="2762"/>
            <ac:graphicFrameMk id="9" creationId="{ECBD6F65-CA87-4C80-864E-F3FE8EB18DC2}"/>
          </ac:graphicFrameMkLst>
        </pc:graphicFrameChg>
      </pc:sldChg>
      <pc:sldChg chg="modSp add mod">
        <pc:chgData name="Robert Pontius" userId="a44f9639-9fbb-4e05-802c-407466ea6190" providerId="ADAL" clId="{7AF3034F-A0A1-4347-9DF8-B760EACF7C2D}" dt="2025-05-22T10:50:54.855" v="5443" actId="20577"/>
        <pc:sldMkLst>
          <pc:docMk/>
          <pc:sldMk cId="854982838" sldId="2765"/>
        </pc:sldMkLst>
        <pc:spChg chg="mod">
          <ac:chgData name="Robert Pontius" userId="a44f9639-9fbb-4e05-802c-407466ea6190" providerId="ADAL" clId="{7AF3034F-A0A1-4347-9DF8-B760EACF7C2D}" dt="2025-05-22T10:50:54.855" v="5443" actId="20577"/>
          <ac:spMkLst>
            <pc:docMk/>
            <pc:sldMk cId="854982838" sldId="2765"/>
            <ac:spMk id="2" creationId="{823CC3DD-7146-4696-ABEF-B7AEA15F05AA}"/>
          </ac:spMkLst>
        </pc:spChg>
      </pc:sldChg>
      <pc:sldChg chg="add del">
        <pc:chgData name="Robert Pontius" userId="a44f9639-9fbb-4e05-802c-407466ea6190" providerId="ADAL" clId="{7AF3034F-A0A1-4347-9DF8-B760EACF7C2D}" dt="2025-05-21T10:48:33.776" v="4907" actId="2696"/>
        <pc:sldMkLst>
          <pc:docMk/>
          <pc:sldMk cId="1822893257" sldId="2765"/>
        </pc:sldMkLst>
      </pc:sldChg>
      <pc:sldChg chg="add">
        <pc:chgData name="Robert Pontius" userId="a44f9639-9fbb-4e05-802c-407466ea6190" providerId="ADAL" clId="{7AF3034F-A0A1-4347-9DF8-B760EACF7C2D}" dt="2025-05-05T10:21:01.012" v="382"/>
        <pc:sldMkLst>
          <pc:docMk/>
          <pc:sldMk cId="2895964521" sldId="2769"/>
        </pc:sldMkLst>
      </pc:sldChg>
      <pc:sldChg chg="modSp add mod ord">
        <pc:chgData name="Robert Pontius" userId="a44f9639-9fbb-4e05-802c-407466ea6190" providerId="ADAL" clId="{7AF3034F-A0A1-4347-9DF8-B760EACF7C2D}" dt="2025-05-22T10:36:48.066" v="5003" actId="114"/>
        <pc:sldMkLst>
          <pc:docMk/>
          <pc:sldMk cId="576749732" sldId="2770"/>
        </pc:sldMkLst>
        <pc:spChg chg="mod">
          <ac:chgData name="Robert Pontius" userId="a44f9639-9fbb-4e05-802c-407466ea6190" providerId="ADAL" clId="{7AF3034F-A0A1-4347-9DF8-B760EACF7C2D}" dt="2025-05-22T10:36:48.066" v="5003" actId="114"/>
          <ac:spMkLst>
            <pc:docMk/>
            <pc:sldMk cId="576749732" sldId="2770"/>
            <ac:spMk id="5" creationId="{F3A235AF-DFD5-42CA-A5B7-B3749D50005F}"/>
          </ac:spMkLst>
        </pc:spChg>
      </pc:sldChg>
      <pc:sldChg chg="add del ord">
        <pc:chgData name="Robert Pontius" userId="a44f9639-9fbb-4e05-802c-407466ea6190" providerId="ADAL" clId="{7AF3034F-A0A1-4347-9DF8-B760EACF7C2D}" dt="2025-05-21T10:49:47.892" v="4912" actId="47"/>
        <pc:sldMkLst>
          <pc:docMk/>
          <pc:sldMk cId="2296970596" sldId="2772"/>
        </pc:sldMkLst>
      </pc:sldChg>
      <pc:sldChg chg="modSp add mod">
        <pc:chgData name="Robert Pontius" userId="a44f9639-9fbb-4e05-802c-407466ea6190" providerId="ADAL" clId="{7AF3034F-A0A1-4347-9DF8-B760EACF7C2D}" dt="2025-05-22T10:46:37.037" v="5333" actId="207"/>
        <pc:sldMkLst>
          <pc:docMk/>
          <pc:sldMk cId="608700545" sldId="2773"/>
        </pc:sldMkLst>
        <pc:spChg chg="mod">
          <ac:chgData name="Robert Pontius" userId="a44f9639-9fbb-4e05-802c-407466ea6190" providerId="ADAL" clId="{7AF3034F-A0A1-4347-9DF8-B760EACF7C2D}" dt="2025-05-22T10:46:30.913" v="5332" actId="207"/>
          <ac:spMkLst>
            <pc:docMk/>
            <pc:sldMk cId="608700545" sldId="2773"/>
            <ac:spMk id="10" creationId="{2A877481-6B6B-4325-8C15-FADFD152EC9C}"/>
          </ac:spMkLst>
        </pc:spChg>
        <pc:graphicFrameChg chg="modGraphic">
          <ac:chgData name="Robert Pontius" userId="a44f9639-9fbb-4e05-802c-407466ea6190" providerId="ADAL" clId="{7AF3034F-A0A1-4347-9DF8-B760EACF7C2D}" dt="2025-05-22T10:46:37.037" v="5333" actId="207"/>
          <ac:graphicFrameMkLst>
            <pc:docMk/>
            <pc:sldMk cId="608700545" sldId="2773"/>
            <ac:graphicFrameMk id="9" creationId="{ECBD6F65-CA87-4C80-864E-F3FE8EB18DC2}"/>
          </ac:graphicFrameMkLst>
        </pc:graphicFrameChg>
        <pc:picChg chg="mod ord">
          <ac:chgData name="Robert Pontius" userId="a44f9639-9fbb-4e05-802c-407466ea6190" providerId="ADAL" clId="{7AF3034F-A0A1-4347-9DF8-B760EACF7C2D}" dt="2025-05-22T10:42:34.776" v="5327" actId="167"/>
          <ac:picMkLst>
            <pc:docMk/>
            <pc:sldMk cId="608700545" sldId="2773"/>
            <ac:picMk id="16" creationId="{AFE76528-502E-4A41-A04F-503A8834CFFE}"/>
          </ac:picMkLst>
        </pc:picChg>
      </pc:sldChg>
      <pc:sldChg chg="modSp add mod">
        <pc:chgData name="Robert Pontius" userId="a44f9639-9fbb-4e05-802c-407466ea6190" providerId="ADAL" clId="{7AF3034F-A0A1-4347-9DF8-B760EACF7C2D}" dt="2025-05-22T10:51:41.081" v="5445" actId="1036"/>
        <pc:sldMkLst>
          <pc:docMk/>
          <pc:sldMk cId="1842272907" sldId="2774"/>
        </pc:sldMkLst>
        <pc:spChg chg="mod">
          <ac:chgData name="Robert Pontius" userId="a44f9639-9fbb-4e05-802c-407466ea6190" providerId="ADAL" clId="{7AF3034F-A0A1-4347-9DF8-B760EACF7C2D}" dt="2025-05-22T10:51:41.081" v="5445" actId="1036"/>
          <ac:spMkLst>
            <pc:docMk/>
            <pc:sldMk cId="1842272907" sldId="2774"/>
            <ac:spMk id="28" creationId="{CD01269B-F2B4-4025-88E2-AB579DB6A45D}"/>
          </ac:spMkLst>
        </pc:spChg>
      </pc:sldChg>
      <pc:sldChg chg="add del">
        <pc:chgData name="Robert Pontius" userId="a44f9639-9fbb-4e05-802c-407466ea6190" providerId="ADAL" clId="{7AF3034F-A0A1-4347-9DF8-B760EACF7C2D}" dt="2025-05-22T10:56:40.309" v="5447" actId="2696"/>
        <pc:sldMkLst>
          <pc:docMk/>
          <pc:sldMk cId="527740164" sldId="2775"/>
        </pc:sldMkLst>
      </pc:sldChg>
      <pc:sldChg chg="add del ord">
        <pc:chgData name="Robert Pontius" userId="a44f9639-9fbb-4e05-802c-407466ea6190" providerId="ADAL" clId="{7AF3034F-A0A1-4347-9DF8-B760EACF7C2D}" dt="2025-05-22T11:24:11.708" v="5846" actId="47"/>
        <pc:sldMkLst>
          <pc:docMk/>
          <pc:sldMk cId="547610044" sldId="2775"/>
        </pc:sldMkLst>
      </pc:sldChg>
      <pc:sldChg chg="add del">
        <pc:chgData name="Robert Pontius" userId="a44f9639-9fbb-4e05-802c-407466ea6190" providerId="ADAL" clId="{7AF3034F-A0A1-4347-9DF8-B760EACF7C2D}" dt="2025-05-22T10:56:40.309" v="5447" actId="2696"/>
        <pc:sldMkLst>
          <pc:docMk/>
          <pc:sldMk cId="317483559" sldId="2776"/>
        </pc:sldMkLst>
      </pc:sldChg>
      <pc:sldChg chg="add ord">
        <pc:chgData name="Robert Pontius" userId="a44f9639-9fbb-4e05-802c-407466ea6190" providerId="ADAL" clId="{7AF3034F-A0A1-4347-9DF8-B760EACF7C2D}" dt="2025-05-22T11:21:10.468" v="5845"/>
        <pc:sldMkLst>
          <pc:docMk/>
          <pc:sldMk cId="2528874063" sldId="2776"/>
        </pc:sldMkLst>
      </pc:sldChg>
      <pc:sldChg chg="addSp delSp modSp add del mod ord">
        <pc:chgData name="Robert Pontius" userId="a44f9639-9fbb-4e05-802c-407466ea6190" providerId="ADAL" clId="{7AF3034F-A0A1-4347-9DF8-B760EACF7C2D}" dt="2025-05-22T11:00:08.530" v="5452" actId="47"/>
        <pc:sldMkLst>
          <pc:docMk/>
          <pc:sldMk cId="3648250468" sldId="2777"/>
        </pc:sldMkLst>
        <pc:spChg chg="add del mod">
          <ac:chgData name="Robert Pontius" userId="a44f9639-9fbb-4e05-802c-407466ea6190" providerId="ADAL" clId="{7AF3034F-A0A1-4347-9DF8-B760EACF7C2D}" dt="2025-05-20T10:04:04.215" v="2881" actId="478"/>
          <ac:spMkLst>
            <pc:docMk/>
            <pc:sldMk cId="3648250468" sldId="2777"/>
            <ac:spMk id="6" creationId="{4985E233-AB32-4347-890D-882E0AF219CF}"/>
          </ac:spMkLst>
        </pc:spChg>
        <pc:spChg chg="add mod">
          <ac:chgData name="Robert Pontius" userId="a44f9639-9fbb-4e05-802c-407466ea6190" providerId="ADAL" clId="{7AF3034F-A0A1-4347-9DF8-B760EACF7C2D}" dt="2025-05-20T10:03:59.697" v="2880" actId="255"/>
          <ac:spMkLst>
            <pc:docMk/>
            <pc:sldMk cId="3648250468" sldId="2777"/>
            <ac:spMk id="7" creationId="{00375377-9E25-4BC0-B8D8-6D5503C685F2}"/>
          </ac:spMkLst>
        </pc:spChg>
        <pc:picChg chg="mod">
          <ac:chgData name="Robert Pontius" userId="a44f9639-9fbb-4e05-802c-407466ea6190" providerId="ADAL" clId="{7AF3034F-A0A1-4347-9DF8-B760EACF7C2D}" dt="2025-05-20T13:47:44.840" v="2955" actId="1036"/>
          <ac:picMkLst>
            <pc:docMk/>
            <pc:sldMk cId="3648250468" sldId="2777"/>
            <ac:picMk id="5" creationId="{FDA98145-3402-4E26-831A-491621B7A496}"/>
          </ac:picMkLst>
        </pc:picChg>
      </pc:sldChg>
      <pc:sldChg chg="add">
        <pc:chgData name="Robert Pontius" userId="a44f9639-9fbb-4e05-802c-407466ea6190" providerId="ADAL" clId="{7AF3034F-A0A1-4347-9DF8-B760EACF7C2D}" dt="2025-05-20T09:55:40.867" v="2680"/>
        <pc:sldMkLst>
          <pc:docMk/>
          <pc:sldMk cId="401652880" sldId="2778"/>
        </pc:sldMkLst>
      </pc:sldChg>
      <pc:sldChg chg="add del">
        <pc:chgData name="Robert Pontius" userId="a44f9639-9fbb-4e05-802c-407466ea6190" providerId="ADAL" clId="{7AF3034F-A0A1-4347-9DF8-B760EACF7C2D}" dt="2025-05-20T09:55:28.327" v="2679" actId="2696"/>
        <pc:sldMkLst>
          <pc:docMk/>
          <pc:sldMk cId="595154127" sldId="2778"/>
        </pc:sldMkLst>
      </pc:sldChg>
      <pc:sldChg chg="addSp modSp add del mod">
        <pc:chgData name="Robert Pontius" userId="a44f9639-9fbb-4e05-802c-407466ea6190" providerId="ADAL" clId="{7AF3034F-A0A1-4347-9DF8-B760EACF7C2D}" dt="2025-05-19T10:18:04.557" v="1264" actId="2696"/>
        <pc:sldMkLst>
          <pc:docMk/>
          <pc:sldMk cId="820940002" sldId="2779"/>
        </pc:sldMkLst>
        <pc:spChg chg="mod">
          <ac:chgData name="Robert Pontius" userId="a44f9639-9fbb-4e05-802c-407466ea6190" providerId="ADAL" clId="{7AF3034F-A0A1-4347-9DF8-B760EACF7C2D}" dt="2025-05-18T11:04:06.712" v="817" actId="20577"/>
          <ac:spMkLst>
            <pc:docMk/>
            <pc:sldMk cId="820940002" sldId="2779"/>
            <ac:spMk id="2" creationId="{8729D555-D23B-48A4-99A5-AB3E4F63F1BA}"/>
          </ac:spMkLst>
        </pc:spChg>
        <pc:spChg chg="add mod">
          <ac:chgData name="Robert Pontius" userId="a44f9639-9fbb-4e05-802c-407466ea6190" providerId="ADAL" clId="{7AF3034F-A0A1-4347-9DF8-B760EACF7C2D}" dt="2025-05-18T11:01:09.909" v="647" actId="20577"/>
          <ac:spMkLst>
            <pc:docMk/>
            <pc:sldMk cId="820940002" sldId="2779"/>
            <ac:spMk id="3" creationId="{4294F533-578B-4CAE-A469-5F0D3B5ABDF8}"/>
          </ac:spMkLst>
        </pc:spChg>
        <pc:spChg chg="mod">
          <ac:chgData name="Robert Pontius" userId="a44f9639-9fbb-4e05-802c-407466ea6190" providerId="ADAL" clId="{7AF3034F-A0A1-4347-9DF8-B760EACF7C2D}" dt="2025-05-19T10:11:50.354" v="1137" actId="20577"/>
          <ac:spMkLst>
            <pc:docMk/>
            <pc:sldMk cId="820940002" sldId="2779"/>
            <ac:spMk id="8" creationId="{0C8AD792-60D3-4389-91F5-9D2AB7738D9F}"/>
          </ac:spMkLst>
        </pc:spChg>
        <pc:spChg chg="mod">
          <ac:chgData name="Robert Pontius" userId="a44f9639-9fbb-4e05-802c-407466ea6190" providerId="ADAL" clId="{7AF3034F-A0A1-4347-9DF8-B760EACF7C2D}" dt="2025-05-19T10:15:06.161" v="1258" actId="207"/>
          <ac:spMkLst>
            <pc:docMk/>
            <pc:sldMk cId="820940002" sldId="2779"/>
            <ac:spMk id="10" creationId="{31AFFA4E-4231-42E4-88D5-D53B4B05EB59}"/>
          </ac:spMkLst>
        </pc:spChg>
        <pc:spChg chg="mod">
          <ac:chgData name="Robert Pontius" userId="a44f9639-9fbb-4e05-802c-407466ea6190" providerId="ADAL" clId="{7AF3034F-A0A1-4347-9DF8-B760EACF7C2D}" dt="2025-05-19T10:15:35.653" v="1259" actId="20577"/>
          <ac:spMkLst>
            <pc:docMk/>
            <pc:sldMk cId="820940002" sldId="2779"/>
            <ac:spMk id="11" creationId="{6C019893-BA22-491C-97B6-D05945F9FF1C}"/>
          </ac:spMkLst>
        </pc:spChg>
        <pc:spChg chg="mod">
          <ac:chgData name="Robert Pontius" userId="a44f9639-9fbb-4e05-802c-407466ea6190" providerId="ADAL" clId="{7AF3034F-A0A1-4347-9DF8-B760EACF7C2D}" dt="2025-05-19T10:11:34.372" v="1028"/>
          <ac:spMkLst>
            <pc:docMk/>
            <pc:sldMk cId="820940002" sldId="2779"/>
            <ac:spMk id="12" creationId="{072FCE68-B70A-4BB8-A72A-85352256B4B3}"/>
          </ac:spMkLst>
        </pc:spChg>
        <pc:spChg chg="mod">
          <ac:chgData name="Robert Pontius" userId="a44f9639-9fbb-4e05-802c-407466ea6190" providerId="ADAL" clId="{7AF3034F-A0A1-4347-9DF8-B760EACF7C2D}" dt="2025-05-19T10:11:34.372" v="1028"/>
          <ac:spMkLst>
            <pc:docMk/>
            <pc:sldMk cId="820940002" sldId="2779"/>
            <ac:spMk id="13" creationId="{736392A8-A033-4001-B965-3E18F62783C7}"/>
          </ac:spMkLst>
        </pc:spChg>
        <pc:spChg chg="mod">
          <ac:chgData name="Robert Pontius" userId="a44f9639-9fbb-4e05-802c-407466ea6190" providerId="ADAL" clId="{7AF3034F-A0A1-4347-9DF8-B760EACF7C2D}" dt="2025-05-19T10:11:34.372" v="1028"/>
          <ac:spMkLst>
            <pc:docMk/>
            <pc:sldMk cId="820940002" sldId="2779"/>
            <ac:spMk id="14" creationId="{FCAA1007-8E17-407E-A0C6-89B67DBFA3A6}"/>
          </ac:spMkLst>
        </pc:spChg>
        <pc:spChg chg="mod">
          <ac:chgData name="Robert Pontius" userId="a44f9639-9fbb-4e05-802c-407466ea6190" providerId="ADAL" clId="{7AF3034F-A0A1-4347-9DF8-B760EACF7C2D}" dt="2025-05-19T10:11:34.372" v="1028"/>
          <ac:spMkLst>
            <pc:docMk/>
            <pc:sldMk cId="820940002" sldId="2779"/>
            <ac:spMk id="15" creationId="{660762BC-C89A-4CA2-93DA-A2818728DDC9}"/>
          </ac:spMkLst>
        </pc:spChg>
        <pc:spChg chg="mod">
          <ac:chgData name="Robert Pontius" userId="a44f9639-9fbb-4e05-802c-407466ea6190" providerId="ADAL" clId="{7AF3034F-A0A1-4347-9DF8-B760EACF7C2D}" dt="2025-05-19T10:11:34.372" v="1028"/>
          <ac:spMkLst>
            <pc:docMk/>
            <pc:sldMk cId="820940002" sldId="2779"/>
            <ac:spMk id="16" creationId="{B753064E-166A-4841-BCE8-529DC9FB69D5}"/>
          </ac:spMkLst>
        </pc:spChg>
        <pc:spChg chg="mod">
          <ac:chgData name="Robert Pontius" userId="a44f9639-9fbb-4e05-802c-407466ea6190" providerId="ADAL" clId="{7AF3034F-A0A1-4347-9DF8-B760EACF7C2D}" dt="2025-05-19T10:11:34.372" v="1028"/>
          <ac:spMkLst>
            <pc:docMk/>
            <pc:sldMk cId="820940002" sldId="2779"/>
            <ac:spMk id="17" creationId="{107447D8-F9AF-493C-93C1-1AEAF7016856}"/>
          </ac:spMkLst>
        </pc:spChg>
        <pc:spChg chg="mod">
          <ac:chgData name="Robert Pontius" userId="a44f9639-9fbb-4e05-802c-407466ea6190" providerId="ADAL" clId="{7AF3034F-A0A1-4347-9DF8-B760EACF7C2D}" dt="2025-05-19T10:11:34.372" v="1028"/>
          <ac:spMkLst>
            <pc:docMk/>
            <pc:sldMk cId="820940002" sldId="2779"/>
            <ac:spMk id="18" creationId="{F4657BF1-D8B7-4ED6-BE99-ADFD748CE039}"/>
          </ac:spMkLst>
        </pc:spChg>
        <pc:spChg chg="mod">
          <ac:chgData name="Robert Pontius" userId="a44f9639-9fbb-4e05-802c-407466ea6190" providerId="ADAL" clId="{7AF3034F-A0A1-4347-9DF8-B760EACF7C2D}" dt="2025-05-19T10:11:34.372" v="1028"/>
          <ac:spMkLst>
            <pc:docMk/>
            <pc:sldMk cId="820940002" sldId="2779"/>
            <ac:spMk id="19" creationId="{9ECC3EE6-47B7-4D46-B7DD-5F6355F6FFCF}"/>
          </ac:spMkLst>
        </pc:spChg>
        <pc:grpChg chg="add mod">
          <ac:chgData name="Robert Pontius" userId="a44f9639-9fbb-4e05-802c-407466ea6190" providerId="ADAL" clId="{7AF3034F-A0A1-4347-9DF8-B760EACF7C2D}" dt="2025-05-19T10:12:14.351" v="1251" actId="1038"/>
          <ac:grpSpMkLst>
            <pc:docMk/>
            <pc:sldMk cId="820940002" sldId="2779"/>
            <ac:grpSpMk id="6" creationId="{8B3EFB92-396F-4D6F-88C8-81D4F2C968FC}"/>
          </ac:grpSpMkLst>
        </pc:grpChg>
        <pc:grpChg chg="mod">
          <ac:chgData name="Robert Pontius" userId="a44f9639-9fbb-4e05-802c-407466ea6190" providerId="ADAL" clId="{7AF3034F-A0A1-4347-9DF8-B760EACF7C2D}" dt="2025-05-19T10:11:34.372" v="1028"/>
          <ac:grpSpMkLst>
            <pc:docMk/>
            <pc:sldMk cId="820940002" sldId="2779"/>
            <ac:grpSpMk id="7" creationId="{D853267F-C176-4191-873C-F3DD4AD06B1C}"/>
          </ac:grpSpMkLst>
        </pc:grpChg>
        <pc:picChg chg="mod modCrop">
          <ac:chgData name="Robert Pontius" userId="a44f9639-9fbb-4e05-802c-407466ea6190" providerId="ADAL" clId="{7AF3034F-A0A1-4347-9DF8-B760EACF7C2D}" dt="2025-05-18T11:02:28.283" v="654" actId="732"/>
          <ac:picMkLst>
            <pc:docMk/>
            <pc:sldMk cId="820940002" sldId="2779"/>
            <ac:picMk id="9" creationId="{20503CBF-AFF3-4266-BC50-18C868FFFDD2}"/>
          </ac:picMkLst>
        </pc:picChg>
        <pc:picChg chg="add mod modCrop">
          <ac:chgData name="Robert Pontius" userId="a44f9639-9fbb-4e05-802c-407466ea6190" providerId="ADAL" clId="{7AF3034F-A0A1-4347-9DF8-B760EACF7C2D}" dt="2025-05-19T10:17:21.912" v="1263" actId="732"/>
          <ac:picMkLst>
            <pc:docMk/>
            <pc:sldMk cId="820940002" sldId="2779"/>
            <ac:picMk id="20" creationId="{606D6AA8-30C5-4334-9F1D-D56C328F9C5F}"/>
          </ac:picMkLst>
        </pc:picChg>
      </pc:sldChg>
      <pc:sldChg chg="modSp add del">
        <pc:chgData name="Robert Pontius" userId="a44f9639-9fbb-4e05-802c-407466ea6190" providerId="ADAL" clId="{7AF3034F-A0A1-4347-9DF8-B760EACF7C2D}" dt="2025-05-22T10:57:33.322" v="5450" actId="47"/>
        <pc:sldMkLst>
          <pc:docMk/>
          <pc:sldMk cId="913062485" sldId="2779"/>
        </pc:sldMkLst>
        <pc:spChg chg="mod">
          <ac:chgData name="Robert Pontius" userId="a44f9639-9fbb-4e05-802c-407466ea6190" providerId="ADAL" clId="{7AF3034F-A0A1-4347-9DF8-B760EACF7C2D}" dt="2025-05-19T10:18:10.193" v="1265"/>
          <ac:spMkLst>
            <pc:docMk/>
            <pc:sldMk cId="913062485" sldId="2779"/>
            <ac:spMk id="4" creationId="{6B8D544C-5231-4309-9B4F-7EB32772F8FD}"/>
          </ac:spMkLst>
        </pc:spChg>
      </pc:sldChg>
      <pc:sldChg chg="delSp modSp add mod ord">
        <pc:chgData name="Robert Pontius" userId="a44f9639-9fbb-4e05-802c-407466ea6190" providerId="ADAL" clId="{7AF3034F-A0A1-4347-9DF8-B760EACF7C2D}" dt="2025-05-20T13:50:38.560" v="3068" actId="20577"/>
        <pc:sldMkLst>
          <pc:docMk/>
          <pc:sldMk cId="3768507750" sldId="2780"/>
        </pc:sldMkLst>
        <pc:spChg chg="mod">
          <ac:chgData name="Robert Pontius" userId="a44f9639-9fbb-4e05-802c-407466ea6190" providerId="ADAL" clId="{7AF3034F-A0A1-4347-9DF8-B760EACF7C2D}" dt="2025-05-20T13:50:38.560" v="3068" actId="20577"/>
          <ac:spMkLst>
            <pc:docMk/>
            <pc:sldMk cId="3768507750" sldId="2780"/>
            <ac:spMk id="2" creationId="{8729D555-D23B-48A4-99A5-AB3E4F63F1BA}"/>
          </ac:spMkLst>
        </pc:spChg>
        <pc:grpChg chg="del">
          <ac:chgData name="Robert Pontius" userId="a44f9639-9fbb-4e05-802c-407466ea6190" providerId="ADAL" clId="{7AF3034F-A0A1-4347-9DF8-B760EACF7C2D}" dt="2025-05-19T10:12:30.567" v="1253" actId="478"/>
          <ac:grpSpMkLst>
            <pc:docMk/>
            <pc:sldMk cId="3768507750" sldId="2780"/>
            <ac:grpSpMk id="6" creationId="{8B3EFB92-396F-4D6F-88C8-81D4F2C968FC}"/>
          </ac:grpSpMkLst>
        </pc:grpChg>
      </pc:sldChg>
      <pc:sldChg chg="modSp add mod">
        <pc:chgData name="Robert Pontius" userId="a44f9639-9fbb-4e05-802c-407466ea6190" providerId="ADAL" clId="{7AF3034F-A0A1-4347-9DF8-B760EACF7C2D}" dt="2025-05-20T09:45:52.141" v="2320" actId="20577"/>
        <pc:sldMkLst>
          <pc:docMk/>
          <pc:sldMk cId="16353620" sldId="2781"/>
        </pc:sldMkLst>
        <pc:spChg chg="mod">
          <ac:chgData name="Robert Pontius" userId="a44f9639-9fbb-4e05-802c-407466ea6190" providerId="ADAL" clId="{7AF3034F-A0A1-4347-9DF8-B760EACF7C2D}" dt="2025-05-20T09:45:52.141" v="2320" actId="20577"/>
          <ac:spMkLst>
            <pc:docMk/>
            <pc:sldMk cId="16353620" sldId="2781"/>
            <ac:spMk id="14" creationId="{C6DD4D91-BA7D-40E6-B64D-9F9BD59834F0}"/>
          </ac:spMkLst>
        </pc:spChg>
      </pc:sldChg>
      <pc:sldChg chg="add ord">
        <pc:chgData name="Robert Pontius" userId="a44f9639-9fbb-4e05-802c-407466ea6190" providerId="ADAL" clId="{7AF3034F-A0A1-4347-9DF8-B760EACF7C2D}" dt="2025-05-20T09:53:47.226" v="2677"/>
        <pc:sldMkLst>
          <pc:docMk/>
          <pc:sldMk cId="1267971704" sldId="2782"/>
        </pc:sldMkLst>
      </pc:sldChg>
      <pc:sldChg chg="add del">
        <pc:chgData name="Robert Pontius" userId="a44f9639-9fbb-4e05-802c-407466ea6190" providerId="ADAL" clId="{7AF3034F-A0A1-4347-9DF8-B760EACF7C2D}" dt="2025-05-22T11:20:31.614" v="5842" actId="47"/>
        <pc:sldMkLst>
          <pc:docMk/>
          <pc:sldMk cId="514358084" sldId="2783"/>
        </pc:sldMkLst>
      </pc:sldChg>
      <pc:sldChg chg="add del">
        <pc:chgData name="Robert Pontius" userId="a44f9639-9fbb-4e05-802c-407466ea6190" providerId="ADAL" clId="{7AF3034F-A0A1-4347-9DF8-B760EACF7C2D}" dt="2025-05-21T10:42:33.674" v="4592" actId="47"/>
        <pc:sldMkLst>
          <pc:docMk/>
          <pc:sldMk cId="736697718" sldId="2784"/>
        </pc:sldMkLst>
      </pc:sldChg>
      <pc:sldChg chg="delSp modSp add mod">
        <pc:chgData name="Robert Pontius" userId="a44f9639-9fbb-4e05-802c-407466ea6190" providerId="ADAL" clId="{7AF3034F-A0A1-4347-9DF8-B760EACF7C2D}" dt="2025-05-21T10:22:03.686" v="3961" actId="1038"/>
        <pc:sldMkLst>
          <pc:docMk/>
          <pc:sldMk cId="1417121612" sldId="2785"/>
        </pc:sldMkLst>
        <pc:picChg chg="del">
          <ac:chgData name="Robert Pontius" userId="a44f9639-9fbb-4e05-802c-407466ea6190" providerId="ADAL" clId="{7AF3034F-A0A1-4347-9DF8-B760EACF7C2D}" dt="2025-05-21T10:21:31.838" v="3919" actId="478"/>
          <ac:picMkLst>
            <pc:docMk/>
            <pc:sldMk cId="1417121612" sldId="2785"/>
            <ac:picMk id="2" creationId="{FD7C6E9C-A7D1-1D10-3CC3-8E1E50483667}"/>
          </ac:picMkLst>
        </pc:picChg>
        <pc:picChg chg="mod">
          <ac:chgData name="Robert Pontius" userId="a44f9639-9fbb-4e05-802c-407466ea6190" providerId="ADAL" clId="{7AF3034F-A0A1-4347-9DF8-B760EACF7C2D}" dt="2025-05-21T10:22:03.686" v="3961" actId="1038"/>
          <ac:picMkLst>
            <pc:docMk/>
            <pc:sldMk cId="1417121612" sldId="2785"/>
            <ac:picMk id="4" creationId="{9BDE9F1F-38A9-405D-9575-274E0D922446}"/>
          </ac:picMkLst>
        </pc:picChg>
      </pc:sldChg>
      <pc:sldChg chg="delSp modSp add mod">
        <pc:chgData name="Robert Pontius" userId="a44f9639-9fbb-4e05-802c-407466ea6190" providerId="ADAL" clId="{7AF3034F-A0A1-4347-9DF8-B760EACF7C2D}" dt="2025-05-21T10:22:25.955" v="3964" actId="14100"/>
        <pc:sldMkLst>
          <pc:docMk/>
          <pc:sldMk cId="4140512970" sldId="2786"/>
        </pc:sldMkLst>
        <pc:picChg chg="mod">
          <ac:chgData name="Robert Pontius" userId="a44f9639-9fbb-4e05-802c-407466ea6190" providerId="ADAL" clId="{7AF3034F-A0A1-4347-9DF8-B760EACF7C2D}" dt="2025-05-21T10:22:25.955" v="3964" actId="14100"/>
          <ac:picMkLst>
            <pc:docMk/>
            <pc:sldMk cId="4140512970" sldId="2786"/>
            <ac:picMk id="2" creationId="{FD7C6E9C-A7D1-1D10-3CC3-8E1E50483667}"/>
          </ac:picMkLst>
        </pc:picChg>
        <pc:picChg chg="del">
          <ac:chgData name="Robert Pontius" userId="a44f9639-9fbb-4e05-802c-407466ea6190" providerId="ADAL" clId="{7AF3034F-A0A1-4347-9DF8-B760EACF7C2D}" dt="2025-05-21T10:22:09.760" v="3962" actId="478"/>
          <ac:picMkLst>
            <pc:docMk/>
            <pc:sldMk cId="4140512970" sldId="2786"/>
            <ac:picMk id="4" creationId="{9BDE9F1F-38A9-405D-9575-274E0D922446}"/>
          </ac:picMkLst>
        </pc:picChg>
      </pc:sldChg>
      <pc:sldChg chg="add">
        <pc:chgData name="Robert Pontius" userId="a44f9639-9fbb-4e05-802c-407466ea6190" providerId="ADAL" clId="{7AF3034F-A0A1-4347-9DF8-B760EACF7C2D}" dt="2025-05-21T10:43:08.563" v="4593"/>
        <pc:sldMkLst>
          <pc:docMk/>
          <pc:sldMk cId="2730600864" sldId="2787"/>
        </pc:sldMkLst>
      </pc:sldChg>
      <pc:sldChg chg="add">
        <pc:chgData name="Robert Pontius" userId="a44f9639-9fbb-4e05-802c-407466ea6190" providerId="ADAL" clId="{7AF3034F-A0A1-4347-9DF8-B760EACF7C2D}" dt="2025-05-21T10:48:43.677" v="4908"/>
        <pc:sldMkLst>
          <pc:docMk/>
          <pc:sldMk cId="957321815" sldId="2788"/>
        </pc:sldMkLst>
      </pc:sldChg>
      <pc:sldChg chg="modSp add del mod">
        <pc:chgData name="Robert Pontius" userId="a44f9639-9fbb-4e05-802c-407466ea6190" providerId="ADAL" clId="{7AF3034F-A0A1-4347-9DF8-B760EACF7C2D}" dt="2025-05-21T10:48:33.776" v="4907" actId="2696"/>
        <pc:sldMkLst>
          <pc:docMk/>
          <pc:sldMk cId="2775346410" sldId="2788"/>
        </pc:sldMkLst>
        <pc:picChg chg="mod">
          <ac:chgData name="Robert Pontius" userId="a44f9639-9fbb-4e05-802c-407466ea6190" providerId="ADAL" clId="{7AF3034F-A0A1-4347-9DF8-B760EACF7C2D}" dt="2025-05-21T10:45:53.244" v="4898" actId="1037"/>
          <ac:picMkLst>
            <pc:docMk/>
            <pc:sldMk cId="2775346410" sldId="2788"/>
            <ac:picMk id="4" creationId="{7F1A8DD0-B3D4-4011-AC30-756FFA429E28}"/>
          </ac:picMkLst>
        </pc:picChg>
        <pc:picChg chg="mod">
          <ac:chgData name="Robert Pontius" userId="a44f9639-9fbb-4e05-802c-407466ea6190" providerId="ADAL" clId="{7AF3034F-A0A1-4347-9DF8-B760EACF7C2D}" dt="2025-05-21T10:45:47.929" v="4869" actId="166"/>
          <ac:picMkLst>
            <pc:docMk/>
            <pc:sldMk cId="2775346410" sldId="2788"/>
            <ac:picMk id="7" creationId="{32968185-8607-4ACA-A45D-AB9D58D4EBBB}"/>
          </ac:picMkLst>
        </pc:picChg>
        <pc:picChg chg="mod">
          <ac:chgData name="Robert Pontius" userId="a44f9639-9fbb-4e05-802c-407466ea6190" providerId="ADAL" clId="{7AF3034F-A0A1-4347-9DF8-B760EACF7C2D}" dt="2025-05-21T10:45:05.618" v="4755" actId="1038"/>
          <ac:picMkLst>
            <pc:docMk/>
            <pc:sldMk cId="2775346410" sldId="2788"/>
            <ac:picMk id="8" creationId="{7E46B4F1-785C-4076-9178-DA02986CA340}"/>
          </ac:picMkLst>
        </pc:picChg>
      </pc:sldChg>
    </pc:docChg>
  </pc:docChgLst>
  <pc:docChgLst>
    <pc:chgData name="Robert Pontius" userId="a44f9639-9fbb-4e05-802c-407466ea6190" providerId="ADAL" clId="{A6A8C544-764E-4E9A-ABD2-E7989CC3A647}"/>
    <pc:docChg chg="undo custSel addSld delSld modSld sldOrd delMainMaster">
      <pc:chgData name="Robert Pontius" userId="a44f9639-9fbb-4e05-802c-407466ea6190" providerId="ADAL" clId="{A6A8C544-764E-4E9A-ABD2-E7989CC3A647}" dt="2025-04-14T10:11:57.059" v="2470" actId="1036"/>
      <pc:docMkLst>
        <pc:docMk/>
      </pc:docMkLst>
      <pc:sldChg chg="del">
        <pc:chgData name="Robert Pontius" userId="a44f9639-9fbb-4e05-802c-407466ea6190" providerId="ADAL" clId="{A6A8C544-764E-4E9A-ABD2-E7989CC3A647}" dt="2025-03-30T09:16:22.794" v="989" actId="47"/>
        <pc:sldMkLst>
          <pc:docMk/>
          <pc:sldMk cId="1902471160" sldId="256"/>
        </pc:sldMkLst>
      </pc:sldChg>
      <pc:sldChg chg="addSp modSp">
        <pc:chgData name="Robert Pontius" userId="a44f9639-9fbb-4e05-802c-407466ea6190" providerId="ADAL" clId="{A6A8C544-764E-4E9A-ABD2-E7989CC3A647}" dt="2025-03-30T09:55:03.854" v="2131"/>
        <pc:sldMkLst>
          <pc:docMk/>
          <pc:sldMk cId="2386444571" sldId="257"/>
        </pc:sldMkLst>
        <pc:spChg chg="add mod">
          <ac:chgData name="Robert Pontius" userId="a44f9639-9fbb-4e05-802c-407466ea6190" providerId="ADAL" clId="{A6A8C544-764E-4E9A-ABD2-E7989CC3A647}" dt="2025-03-30T09:55:03.854" v="2131"/>
          <ac:spMkLst>
            <pc:docMk/>
            <pc:sldMk cId="2386444571" sldId="257"/>
            <ac:spMk id="6" creationId="{6E2C2BA4-8FE3-4770-BA97-A7396A3F4A0E}"/>
          </ac:spMkLst>
        </pc:spChg>
      </pc:sldChg>
      <pc:sldChg chg="del">
        <pc:chgData name="Robert Pontius" userId="a44f9639-9fbb-4e05-802c-407466ea6190" providerId="ADAL" clId="{A6A8C544-764E-4E9A-ABD2-E7989CC3A647}" dt="2025-03-30T08:36:59.126" v="372" actId="47"/>
        <pc:sldMkLst>
          <pc:docMk/>
          <pc:sldMk cId="1707650635" sldId="258"/>
        </pc:sldMkLst>
      </pc:sldChg>
      <pc:sldChg chg="del">
        <pc:chgData name="Robert Pontius" userId="a44f9639-9fbb-4e05-802c-407466ea6190" providerId="ADAL" clId="{A6A8C544-764E-4E9A-ABD2-E7989CC3A647}" dt="2025-03-30T08:37:50.354" v="373" actId="47"/>
        <pc:sldMkLst>
          <pc:docMk/>
          <pc:sldMk cId="938865211" sldId="259"/>
        </pc:sldMkLst>
      </pc:sldChg>
      <pc:sldChg chg="del">
        <pc:chgData name="Robert Pontius" userId="a44f9639-9fbb-4e05-802c-407466ea6190" providerId="ADAL" clId="{A6A8C544-764E-4E9A-ABD2-E7989CC3A647}" dt="2025-03-30T08:37:50.354" v="373" actId="47"/>
        <pc:sldMkLst>
          <pc:docMk/>
          <pc:sldMk cId="0" sldId="260"/>
        </pc:sldMkLst>
      </pc:sldChg>
      <pc:sldChg chg="del">
        <pc:chgData name="Robert Pontius" userId="a44f9639-9fbb-4e05-802c-407466ea6190" providerId="ADAL" clId="{A6A8C544-764E-4E9A-ABD2-E7989CC3A647}" dt="2025-03-30T08:37:50.354" v="373" actId="47"/>
        <pc:sldMkLst>
          <pc:docMk/>
          <pc:sldMk cId="0" sldId="261"/>
        </pc:sldMkLst>
      </pc:sldChg>
      <pc:sldChg chg="del">
        <pc:chgData name="Robert Pontius" userId="a44f9639-9fbb-4e05-802c-407466ea6190" providerId="ADAL" clId="{A6A8C544-764E-4E9A-ABD2-E7989CC3A647}" dt="2025-03-30T08:37:50.354" v="373" actId="47"/>
        <pc:sldMkLst>
          <pc:docMk/>
          <pc:sldMk cId="0" sldId="262"/>
        </pc:sldMkLst>
      </pc:sldChg>
      <pc:sldChg chg="del">
        <pc:chgData name="Robert Pontius" userId="a44f9639-9fbb-4e05-802c-407466ea6190" providerId="ADAL" clId="{A6A8C544-764E-4E9A-ABD2-E7989CC3A647}" dt="2025-03-30T08:37:50.354" v="373" actId="47"/>
        <pc:sldMkLst>
          <pc:docMk/>
          <pc:sldMk cId="0" sldId="263"/>
        </pc:sldMkLst>
      </pc:sldChg>
      <pc:sldChg chg="addSp modSp">
        <pc:chgData name="Robert Pontius" userId="a44f9639-9fbb-4e05-802c-407466ea6190" providerId="ADAL" clId="{A6A8C544-764E-4E9A-ABD2-E7989CC3A647}" dt="2025-03-30T09:55:07.075" v="2132"/>
        <pc:sldMkLst>
          <pc:docMk/>
          <pc:sldMk cId="2097232385" sldId="264"/>
        </pc:sldMkLst>
        <pc:spChg chg="add mod">
          <ac:chgData name="Robert Pontius" userId="a44f9639-9fbb-4e05-802c-407466ea6190" providerId="ADAL" clId="{A6A8C544-764E-4E9A-ABD2-E7989CC3A647}" dt="2025-03-30T09:55:07.075" v="2132"/>
          <ac:spMkLst>
            <pc:docMk/>
            <pc:sldMk cId="2097232385" sldId="264"/>
            <ac:spMk id="5" creationId="{2F5E5CAD-766F-4D85-A355-D4B948CC0D6D}"/>
          </ac:spMkLst>
        </pc:spChg>
      </pc:sldChg>
      <pc:sldChg chg="del">
        <pc:chgData name="Robert Pontius" userId="a44f9639-9fbb-4e05-802c-407466ea6190" providerId="ADAL" clId="{A6A8C544-764E-4E9A-ABD2-E7989CC3A647}" dt="2025-03-30T08:36:59.126" v="372" actId="47"/>
        <pc:sldMkLst>
          <pc:docMk/>
          <pc:sldMk cId="0" sldId="273"/>
        </pc:sldMkLst>
      </pc:sldChg>
      <pc:sldChg chg="del">
        <pc:chgData name="Robert Pontius" userId="a44f9639-9fbb-4e05-802c-407466ea6190" providerId="ADAL" clId="{A6A8C544-764E-4E9A-ABD2-E7989CC3A647}" dt="2025-03-30T08:37:50.354" v="373" actId="47"/>
        <pc:sldMkLst>
          <pc:docMk/>
          <pc:sldMk cId="2860531495" sldId="283"/>
        </pc:sldMkLst>
      </pc:sldChg>
      <pc:sldChg chg="del">
        <pc:chgData name="Robert Pontius" userId="a44f9639-9fbb-4e05-802c-407466ea6190" providerId="ADAL" clId="{A6A8C544-764E-4E9A-ABD2-E7989CC3A647}" dt="2025-03-30T08:37:50.354" v="373" actId="47"/>
        <pc:sldMkLst>
          <pc:docMk/>
          <pc:sldMk cId="1474137874" sldId="288"/>
        </pc:sldMkLst>
      </pc:sldChg>
      <pc:sldChg chg="del">
        <pc:chgData name="Robert Pontius" userId="a44f9639-9fbb-4e05-802c-407466ea6190" providerId="ADAL" clId="{A6A8C544-764E-4E9A-ABD2-E7989CC3A647}" dt="2025-03-30T08:37:50.354" v="373" actId="47"/>
        <pc:sldMkLst>
          <pc:docMk/>
          <pc:sldMk cId="4195485087" sldId="289"/>
        </pc:sldMkLst>
      </pc:sldChg>
      <pc:sldChg chg="del">
        <pc:chgData name="Robert Pontius" userId="a44f9639-9fbb-4e05-802c-407466ea6190" providerId="ADAL" clId="{A6A8C544-764E-4E9A-ABD2-E7989CC3A647}" dt="2025-03-30T08:37:50.354" v="373" actId="47"/>
        <pc:sldMkLst>
          <pc:docMk/>
          <pc:sldMk cId="141865245" sldId="290"/>
        </pc:sldMkLst>
      </pc:sldChg>
      <pc:sldChg chg="del">
        <pc:chgData name="Robert Pontius" userId="a44f9639-9fbb-4e05-802c-407466ea6190" providerId="ADAL" clId="{A6A8C544-764E-4E9A-ABD2-E7989CC3A647}" dt="2025-03-30T08:37:50.354" v="373" actId="47"/>
        <pc:sldMkLst>
          <pc:docMk/>
          <pc:sldMk cId="1521848432" sldId="291"/>
        </pc:sldMkLst>
      </pc:sldChg>
      <pc:sldChg chg="del">
        <pc:chgData name="Robert Pontius" userId="a44f9639-9fbb-4e05-802c-407466ea6190" providerId="ADAL" clId="{A6A8C544-764E-4E9A-ABD2-E7989CC3A647}" dt="2025-03-30T08:37:50.354" v="373" actId="47"/>
        <pc:sldMkLst>
          <pc:docMk/>
          <pc:sldMk cId="1385697513" sldId="293"/>
        </pc:sldMkLst>
      </pc:sldChg>
      <pc:sldChg chg="del">
        <pc:chgData name="Robert Pontius" userId="a44f9639-9fbb-4e05-802c-407466ea6190" providerId="ADAL" clId="{A6A8C544-764E-4E9A-ABD2-E7989CC3A647}" dt="2025-03-30T08:37:50.354" v="373" actId="47"/>
        <pc:sldMkLst>
          <pc:docMk/>
          <pc:sldMk cId="1850504812" sldId="294"/>
        </pc:sldMkLst>
      </pc:sldChg>
      <pc:sldChg chg="del">
        <pc:chgData name="Robert Pontius" userId="a44f9639-9fbb-4e05-802c-407466ea6190" providerId="ADAL" clId="{A6A8C544-764E-4E9A-ABD2-E7989CC3A647}" dt="2025-03-30T08:37:50.354" v="373" actId="47"/>
        <pc:sldMkLst>
          <pc:docMk/>
          <pc:sldMk cId="2994749572" sldId="295"/>
        </pc:sldMkLst>
      </pc:sldChg>
      <pc:sldChg chg="del">
        <pc:chgData name="Robert Pontius" userId="a44f9639-9fbb-4e05-802c-407466ea6190" providerId="ADAL" clId="{A6A8C544-764E-4E9A-ABD2-E7989CC3A647}" dt="2025-03-30T08:37:50.354" v="373" actId="47"/>
        <pc:sldMkLst>
          <pc:docMk/>
          <pc:sldMk cId="4075001485" sldId="296"/>
        </pc:sldMkLst>
      </pc:sldChg>
      <pc:sldChg chg="del">
        <pc:chgData name="Robert Pontius" userId="a44f9639-9fbb-4e05-802c-407466ea6190" providerId="ADAL" clId="{A6A8C544-764E-4E9A-ABD2-E7989CC3A647}" dt="2025-03-30T09:08:15.458" v="979" actId="47"/>
        <pc:sldMkLst>
          <pc:docMk/>
          <pc:sldMk cId="1284878949" sldId="844"/>
        </pc:sldMkLst>
      </pc:sldChg>
      <pc:sldChg chg="addSp modSp mod">
        <pc:chgData name="Robert Pontius" userId="a44f9639-9fbb-4e05-802c-407466ea6190" providerId="ADAL" clId="{A6A8C544-764E-4E9A-ABD2-E7989CC3A647}" dt="2025-04-14T10:11:57.059" v="2470" actId="1036"/>
        <pc:sldMkLst>
          <pc:docMk/>
          <pc:sldMk cId="2108769032" sldId="896"/>
        </pc:sldMkLst>
        <pc:spChg chg="mod">
          <ac:chgData name="Robert Pontius" userId="a44f9639-9fbb-4e05-802c-407466ea6190" providerId="ADAL" clId="{A6A8C544-764E-4E9A-ABD2-E7989CC3A647}" dt="2025-03-30T08:34:22.467" v="348" actId="14100"/>
          <ac:spMkLst>
            <pc:docMk/>
            <pc:sldMk cId="2108769032" sldId="896"/>
            <ac:spMk id="2" creationId="{00000000-0000-0000-0000-000000000000}"/>
          </ac:spMkLst>
        </pc:spChg>
        <pc:spChg chg="mod">
          <ac:chgData name="Robert Pontius" userId="a44f9639-9fbb-4e05-802c-407466ea6190" providerId="ADAL" clId="{A6A8C544-764E-4E9A-ABD2-E7989CC3A647}" dt="2025-03-31T15:46:33.143" v="2378" actId="255"/>
          <ac:spMkLst>
            <pc:docMk/>
            <pc:sldMk cId="2108769032" sldId="896"/>
            <ac:spMk id="3" creationId="{00000000-0000-0000-0000-000000000000}"/>
          </ac:spMkLst>
        </pc:spChg>
        <pc:picChg chg="mod">
          <ac:chgData name="Robert Pontius" userId="a44f9639-9fbb-4e05-802c-407466ea6190" providerId="ADAL" clId="{A6A8C544-764E-4E9A-ABD2-E7989CC3A647}" dt="2025-04-12T11:03:23.193" v="2462" actId="1038"/>
          <ac:picMkLst>
            <pc:docMk/>
            <pc:sldMk cId="2108769032" sldId="896"/>
            <ac:picMk id="4" creationId="{00000000-0000-0000-0000-000000000000}"/>
          </ac:picMkLst>
        </pc:picChg>
        <pc:picChg chg="add mod">
          <ac:chgData name="Robert Pontius" userId="a44f9639-9fbb-4e05-802c-407466ea6190" providerId="ADAL" clId="{A6A8C544-764E-4E9A-ABD2-E7989CC3A647}" dt="2025-04-14T10:11:57.059" v="2470" actId="1036"/>
          <ac:picMkLst>
            <pc:docMk/>
            <pc:sldMk cId="2108769032" sldId="896"/>
            <ac:picMk id="12" creationId="{9CE5A87D-FA30-4FC6-94F5-E9FAF3C804BB}"/>
          </ac:picMkLst>
        </pc:picChg>
        <pc:picChg chg="mod">
          <ac:chgData name="Robert Pontius" userId="a44f9639-9fbb-4e05-802c-407466ea6190" providerId="ADAL" clId="{A6A8C544-764E-4E9A-ABD2-E7989CC3A647}" dt="2025-04-12T11:03:12.526" v="2453" actId="1038"/>
          <ac:picMkLst>
            <pc:docMk/>
            <pc:sldMk cId="2108769032" sldId="896"/>
            <ac:picMk id="13" creationId="{00000000-0000-0000-0000-000000000000}"/>
          </ac:picMkLst>
        </pc:picChg>
        <pc:picChg chg="mod">
          <ac:chgData name="Robert Pontius" userId="a44f9639-9fbb-4e05-802c-407466ea6190" providerId="ADAL" clId="{A6A8C544-764E-4E9A-ABD2-E7989CC3A647}" dt="2025-03-30T09:01:47.263" v="623" actId="14100"/>
          <ac:picMkLst>
            <pc:docMk/>
            <pc:sldMk cId="2108769032" sldId="896"/>
            <ac:picMk id="14" creationId="{AD0B7734-8642-45D3-8473-A8C07701606F}"/>
          </ac:picMkLst>
        </pc:picChg>
      </pc:sldChg>
      <pc:sldChg chg="del">
        <pc:chgData name="Robert Pontius" userId="a44f9639-9fbb-4e05-802c-407466ea6190" providerId="ADAL" clId="{A6A8C544-764E-4E9A-ABD2-E7989CC3A647}" dt="2025-03-30T08:36:10.446" v="369" actId="47"/>
        <pc:sldMkLst>
          <pc:docMk/>
          <pc:sldMk cId="3423261367" sldId="2111"/>
        </pc:sldMkLst>
      </pc:sldChg>
      <pc:sldChg chg="del">
        <pc:chgData name="Robert Pontius" userId="a44f9639-9fbb-4e05-802c-407466ea6190" providerId="ADAL" clId="{A6A8C544-764E-4E9A-ABD2-E7989CC3A647}" dt="2025-03-30T08:37:50.354" v="373" actId="47"/>
        <pc:sldMkLst>
          <pc:docMk/>
          <pc:sldMk cId="3238370455" sldId="2225"/>
        </pc:sldMkLst>
      </pc:sldChg>
      <pc:sldChg chg="del">
        <pc:chgData name="Robert Pontius" userId="a44f9639-9fbb-4e05-802c-407466ea6190" providerId="ADAL" clId="{A6A8C544-764E-4E9A-ABD2-E7989CC3A647}" dt="2025-03-30T08:37:50.354" v="373" actId="47"/>
        <pc:sldMkLst>
          <pc:docMk/>
          <pc:sldMk cId="961261547" sldId="2227"/>
        </pc:sldMkLst>
      </pc:sldChg>
      <pc:sldChg chg="del">
        <pc:chgData name="Robert Pontius" userId="a44f9639-9fbb-4e05-802c-407466ea6190" providerId="ADAL" clId="{A6A8C544-764E-4E9A-ABD2-E7989CC3A647}" dt="2025-03-30T08:36:59.126" v="372" actId="47"/>
        <pc:sldMkLst>
          <pc:docMk/>
          <pc:sldMk cId="4275059378" sldId="2228"/>
        </pc:sldMkLst>
      </pc:sldChg>
      <pc:sldChg chg="del">
        <pc:chgData name="Robert Pontius" userId="a44f9639-9fbb-4e05-802c-407466ea6190" providerId="ADAL" clId="{A6A8C544-764E-4E9A-ABD2-E7989CC3A647}" dt="2025-03-30T08:37:50.354" v="373" actId="47"/>
        <pc:sldMkLst>
          <pc:docMk/>
          <pc:sldMk cId="258724193" sldId="2229"/>
        </pc:sldMkLst>
      </pc:sldChg>
      <pc:sldChg chg="del">
        <pc:chgData name="Robert Pontius" userId="a44f9639-9fbb-4e05-802c-407466ea6190" providerId="ADAL" clId="{A6A8C544-764E-4E9A-ABD2-E7989CC3A647}" dt="2025-03-30T08:36:59.126" v="372" actId="47"/>
        <pc:sldMkLst>
          <pc:docMk/>
          <pc:sldMk cId="3002956933" sldId="2230"/>
        </pc:sldMkLst>
      </pc:sldChg>
      <pc:sldChg chg="del">
        <pc:chgData name="Robert Pontius" userId="a44f9639-9fbb-4e05-802c-407466ea6190" providerId="ADAL" clId="{A6A8C544-764E-4E9A-ABD2-E7989CC3A647}" dt="2025-03-30T08:37:50.354" v="373" actId="47"/>
        <pc:sldMkLst>
          <pc:docMk/>
          <pc:sldMk cId="358254616" sldId="2231"/>
        </pc:sldMkLst>
      </pc:sldChg>
      <pc:sldChg chg="del">
        <pc:chgData name="Robert Pontius" userId="a44f9639-9fbb-4e05-802c-407466ea6190" providerId="ADAL" clId="{A6A8C544-764E-4E9A-ABD2-E7989CC3A647}" dt="2025-03-30T08:37:50.354" v="373" actId="47"/>
        <pc:sldMkLst>
          <pc:docMk/>
          <pc:sldMk cId="2640847063" sldId="2232"/>
        </pc:sldMkLst>
      </pc:sldChg>
      <pc:sldChg chg="del">
        <pc:chgData name="Robert Pontius" userId="a44f9639-9fbb-4e05-802c-407466ea6190" providerId="ADAL" clId="{A6A8C544-764E-4E9A-ABD2-E7989CC3A647}" dt="2025-03-30T08:37:50.354" v="373" actId="47"/>
        <pc:sldMkLst>
          <pc:docMk/>
          <pc:sldMk cId="3238321855" sldId="2233"/>
        </pc:sldMkLst>
      </pc:sldChg>
      <pc:sldChg chg="del">
        <pc:chgData name="Robert Pontius" userId="a44f9639-9fbb-4e05-802c-407466ea6190" providerId="ADAL" clId="{A6A8C544-764E-4E9A-ABD2-E7989CC3A647}" dt="2025-03-30T08:36:59.126" v="372" actId="47"/>
        <pc:sldMkLst>
          <pc:docMk/>
          <pc:sldMk cId="2234624982" sldId="2234"/>
        </pc:sldMkLst>
      </pc:sldChg>
      <pc:sldChg chg="add del">
        <pc:chgData name="Robert Pontius" userId="a44f9639-9fbb-4e05-802c-407466ea6190" providerId="ADAL" clId="{A6A8C544-764E-4E9A-ABD2-E7989CC3A647}" dt="2025-03-30T09:14:36.886" v="987" actId="47"/>
        <pc:sldMkLst>
          <pc:docMk/>
          <pc:sldMk cId="1748475556" sldId="2247"/>
        </pc:sldMkLst>
      </pc:sldChg>
      <pc:sldChg chg="add del">
        <pc:chgData name="Robert Pontius" userId="a44f9639-9fbb-4e05-802c-407466ea6190" providerId="ADAL" clId="{A6A8C544-764E-4E9A-ABD2-E7989CC3A647}" dt="2025-03-30T09:14:36.886" v="987" actId="47"/>
        <pc:sldMkLst>
          <pc:docMk/>
          <pc:sldMk cId="1490191747" sldId="2248"/>
        </pc:sldMkLst>
      </pc:sldChg>
      <pc:sldChg chg="del">
        <pc:chgData name="Robert Pontius" userId="a44f9639-9fbb-4e05-802c-407466ea6190" providerId="ADAL" clId="{A6A8C544-764E-4E9A-ABD2-E7989CC3A647}" dt="2025-03-30T08:37:50.354" v="373" actId="47"/>
        <pc:sldMkLst>
          <pc:docMk/>
          <pc:sldMk cId="0" sldId="2292"/>
        </pc:sldMkLst>
      </pc:sldChg>
      <pc:sldChg chg="del">
        <pc:chgData name="Robert Pontius" userId="a44f9639-9fbb-4e05-802c-407466ea6190" providerId="ADAL" clId="{A6A8C544-764E-4E9A-ABD2-E7989CC3A647}" dt="2025-03-30T08:37:50.354" v="373" actId="47"/>
        <pc:sldMkLst>
          <pc:docMk/>
          <pc:sldMk cId="662480368" sldId="2293"/>
        </pc:sldMkLst>
      </pc:sldChg>
      <pc:sldChg chg="del">
        <pc:chgData name="Robert Pontius" userId="a44f9639-9fbb-4e05-802c-407466ea6190" providerId="ADAL" clId="{A6A8C544-764E-4E9A-ABD2-E7989CC3A647}" dt="2025-03-30T08:37:50.354" v="373" actId="47"/>
        <pc:sldMkLst>
          <pc:docMk/>
          <pc:sldMk cId="3688727295" sldId="2294"/>
        </pc:sldMkLst>
      </pc:sldChg>
      <pc:sldChg chg="del">
        <pc:chgData name="Robert Pontius" userId="a44f9639-9fbb-4e05-802c-407466ea6190" providerId="ADAL" clId="{A6A8C544-764E-4E9A-ABD2-E7989CC3A647}" dt="2025-03-30T08:37:50.354" v="373" actId="47"/>
        <pc:sldMkLst>
          <pc:docMk/>
          <pc:sldMk cId="2548750517" sldId="2295"/>
        </pc:sldMkLst>
      </pc:sldChg>
      <pc:sldChg chg="del">
        <pc:chgData name="Robert Pontius" userId="a44f9639-9fbb-4e05-802c-407466ea6190" providerId="ADAL" clId="{A6A8C544-764E-4E9A-ABD2-E7989CC3A647}" dt="2025-03-30T08:37:50.354" v="373" actId="47"/>
        <pc:sldMkLst>
          <pc:docMk/>
          <pc:sldMk cId="1678797649" sldId="2298"/>
        </pc:sldMkLst>
      </pc:sldChg>
      <pc:sldChg chg="del">
        <pc:chgData name="Robert Pontius" userId="a44f9639-9fbb-4e05-802c-407466ea6190" providerId="ADAL" clId="{A6A8C544-764E-4E9A-ABD2-E7989CC3A647}" dt="2025-03-30T08:37:50.354" v="373" actId="47"/>
        <pc:sldMkLst>
          <pc:docMk/>
          <pc:sldMk cId="4008448408" sldId="2301"/>
        </pc:sldMkLst>
      </pc:sldChg>
      <pc:sldChg chg="del">
        <pc:chgData name="Robert Pontius" userId="a44f9639-9fbb-4e05-802c-407466ea6190" providerId="ADAL" clId="{A6A8C544-764E-4E9A-ABD2-E7989CC3A647}" dt="2025-03-30T08:37:50.354" v="373" actId="47"/>
        <pc:sldMkLst>
          <pc:docMk/>
          <pc:sldMk cId="2555069740" sldId="2302"/>
        </pc:sldMkLst>
      </pc:sldChg>
      <pc:sldChg chg="del">
        <pc:chgData name="Robert Pontius" userId="a44f9639-9fbb-4e05-802c-407466ea6190" providerId="ADAL" clId="{A6A8C544-764E-4E9A-ABD2-E7989CC3A647}" dt="2025-03-30T08:36:59.126" v="372" actId="47"/>
        <pc:sldMkLst>
          <pc:docMk/>
          <pc:sldMk cId="72657218" sldId="2308"/>
        </pc:sldMkLst>
      </pc:sldChg>
      <pc:sldChg chg="del">
        <pc:chgData name="Robert Pontius" userId="a44f9639-9fbb-4e05-802c-407466ea6190" providerId="ADAL" clId="{A6A8C544-764E-4E9A-ABD2-E7989CC3A647}" dt="2025-03-30T08:36:59.126" v="372" actId="47"/>
        <pc:sldMkLst>
          <pc:docMk/>
          <pc:sldMk cId="3202036183" sldId="2309"/>
        </pc:sldMkLst>
      </pc:sldChg>
      <pc:sldChg chg="del">
        <pc:chgData name="Robert Pontius" userId="a44f9639-9fbb-4e05-802c-407466ea6190" providerId="ADAL" clId="{A6A8C544-764E-4E9A-ABD2-E7989CC3A647}" dt="2025-03-30T08:36:59.126" v="372" actId="47"/>
        <pc:sldMkLst>
          <pc:docMk/>
          <pc:sldMk cId="3119112399" sldId="2310"/>
        </pc:sldMkLst>
      </pc:sldChg>
      <pc:sldChg chg="del">
        <pc:chgData name="Robert Pontius" userId="a44f9639-9fbb-4e05-802c-407466ea6190" providerId="ADAL" clId="{A6A8C544-764E-4E9A-ABD2-E7989CC3A647}" dt="2025-03-30T08:36:59.126" v="372" actId="47"/>
        <pc:sldMkLst>
          <pc:docMk/>
          <pc:sldMk cId="3719878982" sldId="2311"/>
        </pc:sldMkLst>
      </pc:sldChg>
      <pc:sldChg chg="del">
        <pc:chgData name="Robert Pontius" userId="a44f9639-9fbb-4e05-802c-407466ea6190" providerId="ADAL" clId="{A6A8C544-764E-4E9A-ABD2-E7989CC3A647}" dt="2025-03-30T08:36:59.126" v="372" actId="47"/>
        <pc:sldMkLst>
          <pc:docMk/>
          <pc:sldMk cId="3222205603" sldId="2312"/>
        </pc:sldMkLst>
      </pc:sldChg>
      <pc:sldChg chg="del">
        <pc:chgData name="Robert Pontius" userId="a44f9639-9fbb-4e05-802c-407466ea6190" providerId="ADAL" clId="{A6A8C544-764E-4E9A-ABD2-E7989CC3A647}" dt="2025-03-30T08:36:59.126" v="372" actId="47"/>
        <pc:sldMkLst>
          <pc:docMk/>
          <pc:sldMk cId="2700592730" sldId="2313"/>
        </pc:sldMkLst>
      </pc:sldChg>
      <pc:sldChg chg="del">
        <pc:chgData name="Robert Pontius" userId="a44f9639-9fbb-4e05-802c-407466ea6190" providerId="ADAL" clId="{A6A8C544-764E-4E9A-ABD2-E7989CC3A647}" dt="2025-03-30T08:36:59.126" v="372" actId="47"/>
        <pc:sldMkLst>
          <pc:docMk/>
          <pc:sldMk cId="849710770" sldId="2314"/>
        </pc:sldMkLst>
      </pc:sldChg>
      <pc:sldChg chg="del">
        <pc:chgData name="Robert Pontius" userId="a44f9639-9fbb-4e05-802c-407466ea6190" providerId="ADAL" clId="{A6A8C544-764E-4E9A-ABD2-E7989CC3A647}" dt="2025-03-30T08:36:59.126" v="372" actId="47"/>
        <pc:sldMkLst>
          <pc:docMk/>
          <pc:sldMk cId="1037299466" sldId="2315"/>
        </pc:sldMkLst>
      </pc:sldChg>
      <pc:sldChg chg="del">
        <pc:chgData name="Robert Pontius" userId="a44f9639-9fbb-4e05-802c-407466ea6190" providerId="ADAL" clId="{A6A8C544-764E-4E9A-ABD2-E7989CC3A647}" dt="2025-03-30T08:36:59.126" v="372" actId="47"/>
        <pc:sldMkLst>
          <pc:docMk/>
          <pc:sldMk cId="142818272" sldId="2316"/>
        </pc:sldMkLst>
      </pc:sldChg>
      <pc:sldChg chg="del">
        <pc:chgData name="Robert Pontius" userId="a44f9639-9fbb-4e05-802c-407466ea6190" providerId="ADAL" clId="{A6A8C544-764E-4E9A-ABD2-E7989CC3A647}" dt="2025-03-30T08:36:59.126" v="372" actId="47"/>
        <pc:sldMkLst>
          <pc:docMk/>
          <pc:sldMk cId="2078976475" sldId="2317"/>
        </pc:sldMkLst>
      </pc:sldChg>
      <pc:sldChg chg="addSp modSp">
        <pc:chgData name="Robert Pontius" userId="a44f9639-9fbb-4e05-802c-407466ea6190" providerId="ADAL" clId="{A6A8C544-764E-4E9A-ABD2-E7989CC3A647}" dt="2025-03-30T09:55:10.207" v="2133"/>
        <pc:sldMkLst>
          <pc:docMk/>
          <pc:sldMk cId="2077346174" sldId="2320"/>
        </pc:sldMkLst>
        <pc:spChg chg="add mod">
          <ac:chgData name="Robert Pontius" userId="a44f9639-9fbb-4e05-802c-407466ea6190" providerId="ADAL" clId="{A6A8C544-764E-4E9A-ABD2-E7989CC3A647}" dt="2025-03-30T09:55:10.207" v="2133"/>
          <ac:spMkLst>
            <pc:docMk/>
            <pc:sldMk cId="2077346174" sldId="2320"/>
            <ac:spMk id="51" creationId="{806DC8C4-0857-479B-ACF9-E2E274ADCDFD}"/>
          </ac:spMkLst>
        </pc:spChg>
      </pc:sldChg>
      <pc:sldChg chg="del">
        <pc:chgData name="Robert Pontius" userId="a44f9639-9fbb-4e05-802c-407466ea6190" providerId="ADAL" clId="{A6A8C544-764E-4E9A-ABD2-E7989CC3A647}" dt="2025-03-30T08:37:50.354" v="373" actId="47"/>
        <pc:sldMkLst>
          <pc:docMk/>
          <pc:sldMk cId="540999514" sldId="2322"/>
        </pc:sldMkLst>
      </pc:sldChg>
      <pc:sldChg chg="del">
        <pc:chgData name="Robert Pontius" userId="a44f9639-9fbb-4e05-802c-407466ea6190" providerId="ADAL" clId="{A6A8C544-764E-4E9A-ABD2-E7989CC3A647}" dt="2025-03-30T08:37:50.354" v="373" actId="47"/>
        <pc:sldMkLst>
          <pc:docMk/>
          <pc:sldMk cId="303466508" sldId="2323"/>
        </pc:sldMkLst>
      </pc:sldChg>
      <pc:sldChg chg="del">
        <pc:chgData name="Robert Pontius" userId="a44f9639-9fbb-4e05-802c-407466ea6190" providerId="ADAL" clId="{A6A8C544-764E-4E9A-ABD2-E7989CC3A647}" dt="2025-03-30T08:37:50.354" v="373" actId="47"/>
        <pc:sldMkLst>
          <pc:docMk/>
          <pc:sldMk cId="938205241" sldId="2325"/>
        </pc:sldMkLst>
      </pc:sldChg>
      <pc:sldChg chg="del">
        <pc:chgData name="Robert Pontius" userId="a44f9639-9fbb-4e05-802c-407466ea6190" providerId="ADAL" clId="{A6A8C544-764E-4E9A-ABD2-E7989CC3A647}" dt="2025-03-30T08:36:59.126" v="372" actId="47"/>
        <pc:sldMkLst>
          <pc:docMk/>
          <pc:sldMk cId="2305718954" sldId="2326"/>
        </pc:sldMkLst>
      </pc:sldChg>
      <pc:sldChg chg="del">
        <pc:chgData name="Robert Pontius" userId="a44f9639-9fbb-4e05-802c-407466ea6190" providerId="ADAL" clId="{A6A8C544-764E-4E9A-ABD2-E7989CC3A647}" dt="2025-03-30T08:36:59.126" v="372" actId="47"/>
        <pc:sldMkLst>
          <pc:docMk/>
          <pc:sldMk cId="1210706638" sldId="2327"/>
        </pc:sldMkLst>
      </pc:sldChg>
      <pc:sldChg chg="del">
        <pc:chgData name="Robert Pontius" userId="a44f9639-9fbb-4e05-802c-407466ea6190" providerId="ADAL" clId="{A6A8C544-764E-4E9A-ABD2-E7989CC3A647}" dt="2025-03-30T08:37:50.354" v="373" actId="47"/>
        <pc:sldMkLst>
          <pc:docMk/>
          <pc:sldMk cId="4007758335" sldId="2328"/>
        </pc:sldMkLst>
      </pc:sldChg>
      <pc:sldChg chg="del">
        <pc:chgData name="Robert Pontius" userId="a44f9639-9fbb-4e05-802c-407466ea6190" providerId="ADAL" clId="{A6A8C544-764E-4E9A-ABD2-E7989CC3A647}" dt="2025-03-30T08:36:59.126" v="372" actId="47"/>
        <pc:sldMkLst>
          <pc:docMk/>
          <pc:sldMk cId="3543873140" sldId="2329"/>
        </pc:sldMkLst>
      </pc:sldChg>
      <pc:sldChg chg="del">
        <pc:chgData name="Robert Pontius" userId="a44f9639-9fbb-4e05-802c-407466ea6190" providerId="ADAL" clId="{A6A8C544-764E-4E9A-ABD2-E7989CC3A647}" dt="2025-03-30T08:37:50.354" v="373" actId="47"/>
        <pc:sldMkLst>
          <pc:docMk/>
          <pc:sldMk cId="2186792451" sldId="2330"/>
        </pc:sldMkLst>
      </pc:sldChg>
      <pc:sldChg chg="del">
        <pc:chgData name="Robert Pontius" userId="a44f9639-9fbb-4e05-802c-407466ea6190" providerId="ADAL" clId="{A6A8C544-764E-4E9A-ABD2-E7989CC3A647}" dt="2025-03-30T08:37:50.354" v="373" actId="47"/>
        <pc:sldMkLst>
          <pc:docMk/>
          <pc:sldMk cId="1413223998" sldId="2334"/>
        </pc:sldMkLst>
      </pc:sldChg>
      <pc:sldChg chg="del">
        <pc:chgData name="Robert Pontius" userId="a44f9639-9fbb-4e05-802c-407466ea6190" providerId="ADAL" clId="{A6A8C544-764E-4E9A-ABD2-E7989CC3A647}" dt="2025-03-30T08:37:50.354" v="373" actId="47"/>
        <pc:sldMkLst>
          <pc:docMk/>
          <pc:sldMk cId="1900105640" sldId="2335"/>
        </pc:sldMkLst>
      </pc:sldChg>
      <pc:sldChg chg="del">
        <pc:chgData name="Robert Pontius" userId="a44f9639-9fbb-4e05-802c-407466ea6190" providerId="ADAL" clId="{A6A8C544-764E-4E9A-ABD2-E7989CC3A647}" dt="2025-03-30T08:37:50.354" v="373" actId="47"/>
        <pc:sldMkLst>
          <pc:docMk/>
          <pc:sldMk cId="2566596969" sldId="2336"/>
        </pc:sldMkLst>
      </pc:sldChg>
      <pc:sldChg chg="del">
        <pc:chgData name="Robert Pontius" userId="a44f9639-9fbb-4e05-802c-407466ea6190" providerId="ADAL" clId="{A6A8C544-764E-4E9A-ABD2-E7989CC3A647}" dt="2025-03-30T08:37:50.354" v="373" actId="47"/>
        <pc:sldMkLst>
          <pc:docMk/>
          <pc:sldMk cId="1246826204" sldId="2337"/>
        </pc:sldMkLst>
      </pc:sldChg>
      <pc:sldChg chg="del">
        <pc:chgData name="Robert Pontius" userId="a44f9639-9fbb-4e05-802c-407466ea6190" providerId="ADAL" clId="{A6A8C544-764E-4E9A-ABD2-E7989CC3A647}" dt="2025-03-30T08:37:50.354" v="373" actId="47"/>
        <pc:sldMkLst>
          <pc:docMk/>
          <pc:sldMk cId="1080383452" sldId="2338"/>
        </pc:sldMkLst>
      </pc:sldChg>
      <pc:sldChg chg="del">
        <pc:chgData name="Robert Pontius" userId="a44f9639-9fbb-4e05-802c-407466ea6190" providerId="ADAL" clId="{A6A8C544-764E-4E9A-ABD2-E7989CC3A647}" dt="2025-03-30T08:37:50.354" v="373" actId="47"/>
        <pc:sldMkLst>
          <pc:docMk/>
          <pc:sldMk cId="535803622" sldId="2339"/>
        </pc:sldMkLst>
      </pc:sldChg>
      <pc:sldChg chg="del">
        <pc:chgData name="Robert Pontius" userId="a44f9639-9fbb-4e05-802c-407466ea6190" providerId="ADAL" clId="{A6A8C544-764E-4E9A-ABD2-E7989CC3A647}" dt="2025-03-30T08:37:50.354" v="373" actId="47"/>
        <pc:sldMkLst>
          <pc:docMk/>
          <pc:sldMk cId="2123166097" sldId="2340"/>
        </pc:sldMkLst>
      </pc:sldChg>
      <pc:sldChg chg="del">
        <pc:chgData name="Robert Pontius" userId="a44f9639-9fbb-4e05-802c-407466ea6190" providerId="ADAL" clId="{A6A8C544-764E-4E9A-ABD2-E7989CC3A647}" dt="2025-03-30T09:41:59.831" v="1597" actId="47"/>
        <pc:sldMkLst>
          <pc:docMk/>
          <pc:sldMk cId="3251201570" sldId="2344"/>
        </pc:sldMkLst>
      </pc:sldChg>
      <pc:sldChg chg="del">
        <pc:chgData name="Robert Pontius" userId="a44f9639-9fbb-4e05-802c-407466ea6190" providerId="ADAL" clId="{A6A8C544-764E-4E9A-ABD2-E7989CC3A647}" dt="2025-03-30T09:16:22.794" v="989" actId="47"/>
        <pc:sldMkLst>
          <pc:docMk/>
          <pc:sldMk cId="493451297" sldId="2345"/>
        </pc:sldMkLst>
      </pc:sldChg>
      <pc:sldChg chg="del">
        <pc:chgData name="Robert Pontius" userId="a44f9639-9fbb-4e05-802c-407466ea6190" providerId="ADAL" clId="{A6A8C544-764E-4E9A-ABD2-E7989CC3A647}" dt="2025-03-30T09:16:22.794" v="989" actId="47"/>
        <pc:sldMkLst>
          <pc:docMk/>
          <pc:sldMk cId="4001911718" sldId="2346"/>
        </pc:sldMkLst>
      </pc:sldChg>
      <pc:sldChg chg="del">
        <pc:chgData name="Robert Pontius" userId="a44f9639-9fbb-4e05-802c-407466ea6190" providerId="ADAL" clId="{A6A8C544-764E-4E9A-ABD2-E7989CC3A647}" dt="2025-03-30T09:41:59.831" v="1597" actId="47"/>
        <pc:sldMkLst>
          <pc:docMk/>
          <pc:sldMk cId="687908308" sldId="2347"/>
        </pc:sldMkLst>
      </pc:sldChg>
      <pc:sldChg chg="del">
        <pc:chgData name="Robert Pontius" userId="a44f9639-9fbb-4e05-802c-407466ea6190" providerId="ADAL" clId="{A6A8C544-764E-4E9A-ABD2-E7989CC3A647}" dt="2025-03-30T08:36:38.380" v="371" actId="47"/>
        <pc:sldMkLst>
          <pc:docMk/>
          <pc:sldMk cId="3181573039" sldId="2348"/>
        </pc:sldMkLst>
      </pc:sldChg>
      <pc:sldChg chg="del">
        <pc:chgData name="Robert Pontius" userId="a44f9639-9fbb-4e05-802c-407466ea6190" providerId="ADAL" clId="{A6A8C544-764E-4E9A-ABD2-E7989CC3A647}" dt="2025-03-30T08:37:50.354" v="373" actId="47"/>
        <pc:sldMkLst>
          <pc:docMk/>
          <pc:sldMk cId="3588011029" sldId="2351"/>
        </pc:sldMkLst>
      </pc:sldChg>
      <pc:sldChg chg="del">
        <pc:chgData name="Robert Pontius" userId="a44f9639-9fbb-4e05-802c-407466ea6190" providerId="ADAL" clId="{A6A8C544-764E-4E9A-ABD2-E7989CC3A647}" dt="2025-03-30T08:37:50.354" v="373" actId="47"/>
        <pc:sldMkLst>
          <pc:docMk/>
          <pc:sldMk cId="2963967960" sldId="2352"/>
        </pc:sldMkLst>
      </pc:sldChg>
      <pc:sldChg chg="del">
        <pc:chgData name="Robert Pontius" userId="a44f9639-9fbb-4e05-802c-407466ea6190" providerId="ADAL" clId="{A6A8C544-764E-4E9A-ABD2-E7989CC3A647}" dt="2025-03-30T09:41:59.831" v="1597" actId="47"/>
        <pc:sldMkLst>
          <pc:docMk/>
          <pc:sldMk cId="1811023557" sldId="2353"/>
        </pc:sldMkLst>
      </pc:sldChg>
      <pc:sldChg chg="del">
        <pc:chgData name="Robert Pontius" userId="a44f9639-9fbb-4e05-802c-407466ea6190" providerId="ADAL" clId="{A6A8C544-764E-4E9A-ABD2-E7989CC3A647}" dt="2025-03-30T09:41:59.831" v="1597" actId="47"/>
        <pc:sldMkLst>
          <pc:docMk/>
          <pc:sldMk cId="627251842" sldId="2354"/>
        </pc:sldMkLst>
      </pc:sldChg>
      <pc:sldChg chg="del">
        <pc:chgData name="Robert Pontius" userId="a44f9639-9fbb-4e05-802c-407466ea6190" providerId="ADAL" clId="{A6A8C544-764E-4E9A-ABD2-E7989CC3A647}" dt="2025-03-30T08:38:21.687" v="376" actId="47"/>
        <pc:sldMkLst>
          <pc:docMk/>
          <pc:sldMk cId="65997925" sldId="2355"/>
        </pc:sldMkLst>
      </pc:sldChg>
      <pc:sldChg chg="del">
        <pc:chgData name="Robert Pontius" userId="a44f9639-9fbb-4e05-802c-407466ea6190" providerId="ADAL" clId="{A6A8C544-764E-4E9A-ABD2-E7989CC3A647}" dt="2025-03-30T08:38:21.687" v="376" actId="47"/>
        <pc:sldMkLst>
          <pc:docMk/>
          <pc:sldMk cId="1776583004" sldId="2356"/>
        </pc:sldMkLst>
      </pc:sldChg>
      <pc:sldChg chg="del">
        <pc:chgData name="Robert Pontius" userId="a44f9639-9fbb-4e05-802c-407466ea6190" providerId="ADAL" clId="{A6A8C544-764E-4E9A-ABD2-E7989CC3A647}" dt="2025-03-30T08:38:21.687" v="376" actId="47"/>
        <pc:sldMkLst>
          <pc:docMk/>
          <pc:sldMk cId="2291572677" sldId="2357"/>
        </pc:sldMkLst>
      </pc:sldChg>
      <pc:sldChg chg="del">
        <pc:chgData name="Robert Pontius" userId="a44f9639-9fbb-4e05-802c-407466ea6190" providerId="ADAL" clId="{A6A8C544-764E-4E9A-ABD2-E7989CC3A647}" dt="2025-03-30T08:38:43.687" v="377" actId="47"/>
        <pc:sldMkLst>
          <pc:docMk/>
          <pc:sldMk cId="3312026280" sldId="2358"/>
        </pc:sldMkLst>
      </pc:sldChg>
      <pc:sldChg chg="del">
        <pc:chgData name="Robert Pontius" userId="a44f9639-9fbb-4e05-802c-407466ea6190" providerId="ADAL" clId="{A6A8C544-764E-4E9A-ABD2-E7989CC3A647}" dt="2025-03-30T08:38:21.687" v="376" actId="47"/>
        <pc:sldMkLst>
          <pc:docMk/>
          <pc:sldMk cId="3425647920" sldId="2359"/>
        </pc:sldMkLst>
      </pc:sldChg>
      <pc:sldChg chg="del">
        <pc:chgData name="Robert Pontius" userId="a44f9639-9fbb-4e05-802c-407466ea6190" providerId="ADAL" clId="{A6A8C544-764E-4E9A-ABD2-E7989CC3A647}" dt="2025-03-30T08:38:21.687" v="376" actId="47"/>
        <pc:sldMkLst>
          <pc:docMk/>
          <pc:sldMk cId="2984972005" sldId="2360"/>
        </pc:sldMkLst>
      </pc:sldChg>
      <pc:sldChg chg="addSp modSp">
        <pc:chgData name="Robert Pontius" userId="a44f9639-9fbb-4e05-802c-407466ea6190" providerId="ADAL" clId="{A6A8C544-764E-4E9A-ABD2-E7989CC3A647}" dt="2025-03-30T09:54:59.198" v="2130"/>
        <pc:sldMkLst>
          <pc:docMk/>
          <pc:sldMk cId="3073090607" sldId="2362"/>
        </pc:sldMkLst>
        <pc:spChg chg="add mod">
          <ac:chgData name="Robert Pontius" userId="a44f9639-9fbb-4e05-802c-407466ea6190" providerId="ADAL" clId="{A6A8C544-764E-4E9A-ABD2-E7989CC3A647}" dt="2025-03-30T09:54:59.198" v="2130"/>
          <ac:spMkLst>
            <pc:docMk/>
            <pc:sldMk cId="3073090607" sldId="2362"/>
            <ac:spMk id="6" creationId="{A6D0BFAF-B3D9-4063-AB0F-323BCB116844}"/>
          </ac:spMkLst>
        </pc:spChg>
      </pc:sldChg>
      <pc:sldChg chg="add del">
        <pc:chgData name="Robert Pontius" userId="a44f9639-9fbb-4e05-802c-407466ea6190" providerId="ADAL" clId="{A6A8C544-764E-4E9A-ABD2-E7989CC3A647}" dt="2025-03-30T09:10:16.909" v="980" actId="47"/>
        <pc:sldMkLst>
          <pc:docMk/>
          <pc:sldMk cId="1287357959" sldId="2363"/>
        </pc:sldMkLst>
      </pc:sldChg>
      <pc:sldChg chg="del">
        <pc:chgData name="Robert Pontius" userId="a44f9639-9fbb-4e05-802c-407466ea6190" providerId="ADAL" clId="{A6A8C544-764E-4E9A-ABD2-E7989CC3A647}" dt="2025-03-30T08:35:36.036" v="367" actId="2696"/>
        <pc:sldMkLst>
          <pc:docMk/>
          <pc:sldMk cId="2079737765" sldId="2363"/>
        </pc:sldMkLst>
      </pc:sldChg>
      <pc:sldChg chg="del">
        <pc:chgData name="Robert Pontius" userId="a44f9639-9fbb-4e05-802c-407466ea6190" providerId="ADAL" clId="{A6A8C544-764E-4E9A-ABD2-E7989CC3A647}" dt="2025-03-30T09:16:22.794" v="989" actId="47"/>
        <pc:sldMkLst>
          <pc:docMk/>
          <pc:sldMk cId="2565010267" sldId="2364"/>
        </pc:sldMkLst>
      </pc:sldChg>
      <pc:sldChg chg="del">
        <pc:chgData name="Robert Pontius" userId="a44f9639-9fbb-4e05-802c-407466ea6190" providerId="ADAL" clId="{A6A8C544-764E-4E9A-ABD2-E7989CC3A647}" dt="2025-03-30T09:16:22.794" v="989" actId="47"/>
        <pc:sldMkLst>
          <pc:docMk/>
          <pc:sldMk cId="1511410413" sldId="2365"/>
        </pc:sldMkLst>
      </pc:sldChg>
      <pc:sldChg chg="del">
        <pc:chgData name="Robert Pontius" userId="a44f9639-9fbb-4e05-802c-407466ea6190" providerId="ADAL" clId="{A6A8C544-764E-4E9A-ABD2-E7989CC3A647}" dt="2025-03-30T09:16:22.794" v="989" actId="47"/>
        <pc:sldMkLst>
          <pc:docMk/>
          <pc:sldMk cId="533349282" sldId="2366"/>
        </pc:sldMkLst>
      </pc:sldChg>
      <pc:sldChg chg="del">
        <pc:chgData name="Robert Pontius" userId="a44f9639-9fbb-4e05-802c-407466ea6190" providerId="ADAL" clId="{A6A8C544-764E-4E9A-ABD2-E7989CC3A647}" dt="2025-03-30T09:16:22.794" v="989" actId="47"/>
        <pc:sldMkLst>
          <pc:docMk/>
          <pc:sldMk cId="2368008816" sldId="2367"/>
        </pc:sldMkLst>
      </pc:sldChg>
      <pc:sldChg chg="del">
        <pc:chgData name="Robert Pontius" userId="a44f9639-9fbb-4e05-802c-407466ea6190" providerId="ADAL" clId="{A6A8C544-764E-4E9A-ABD2-E7989CC3A647}" dt="2025-03-30T09:16:22.794" v="989" actId="47"/>
        <pc:sldMkLst>
          <pc:docMk/>
          <pc:sldMk cId="2105414209" sldId="2368"/>
        </pc:sldMkLst>
      </pc:sldChg>
      <pc:sldChg chg="del">
        <pc:chgData name="Robert Pontius" userId="a44f9639-9fbb-4e05-802c-407466ea6190" providerId="ADAL" clId="{A6A8C544-764E-4E9A-ABD2-E7989CC3A647}" dt="2025-03-30T09:16:22.794" v="989" actId="47"/>
        <pc:sldMkLst>
          <pc:docMk/>
          <pc:sldMk cId="947332965" sldId="2369"/>
        </pc:sldMkLst>
      </pc:sldChg>
      <pc:sldChg chg="del">
        <pc:chgData name="Robert Pontius" userId="a44f9639-9fbb-4e05-802c-407466ea6190" providerId="ADAL" clId="{A6A8C544-764E-4E9A-ABD2-E7989CC3A647}" dt="2025-03-30T08:38:21.687" v="376" actId="47"/>
        <pc:sldMkLst>
          <pc:docMk/>
          <pc:sldMk cId="576855652" sldId="2370"/>
        </pc:sldMkLst>
      </pc:sldChg>
      <pc:sldChg chg="del">
        <pc:chgData name="Robert Pontius" userId="a44f9639-9fbb-4e05-802c-407466ea6190" providerId="ADAL" clId="{A6A8C544-764E-4E9A-ABD2-E7989CC3A647}" dt="2025-03-30T09:16:22.794" v="989" actId="47"/>
        <pc:sldMkLst>
          <pc:docMk/>
          <pc:sldMk cId="513603485" sldId="2371"/>
        </pc:sldMkLst>
      </pc:sldChg>
      <pc:sldChg chg="del">
        <pc:chgData name="Robert Pontius" userId="a44f9639-9fbb-4e05-802c-407466ea6190" providerId="ADAL" clId="{A6A8C544-764E-4E9A-ABD2-E7989CC3A647}" dt="2025-03-30T08:38:21.687" v="376" actId="47"/>
        <pc:sldMkLst>
          <pc:docMk/>
          <pc:sldMk cId="3575572467" sldId="2372"/>
        </pc:sldMkLst>
      </pc:sldChg>
      <pc:sldChg chg="del">
        <pc:chgData name="Robert Pontius" userId="a44f9639-9fbb-4e05-802c-407466ea6190" providerId="ADAL" clId="{A6A8C544-764E-4E9A-ABD2-E7989CC3A647}" dt="2025-03-30T08:38:21.687" v="376" actId="47"/>
        <pc:sldMkLst>
          <pc:docMk/>
          <pc:sldMk cId="2213310376" sldId="2373"/>
        </pc:sldMkLst>
      </pc:sldChg>
      <pc:sldChg chg="del">
        <pc:chgData name="Robert Pontius" userId="a44f9639-9fbb-4e05-802c-407466ea6190" providerId="ADAL" clId="{A6A8C544-764E-4E9A-ABD2-E7989CC3A647}" dt="2025-03-30T08:38:21.687" v="376" actId="47"/>
        <pc:sldMkLst>
          <pc:docMk/>
          <pc:sldMk cId="4098340412" sldId="2374"/>
        </pc:sldMkLst>
      </pc:sldChg>
      <pc:sldChg chg="del">
        <pc:chgData name="Robert Pontius" userId="a44f9639-9fbb-4e05-802c-407466ea6190" providerId="ADAL" clId="{A6A8C544-764E-4E9A-ABD2-E7989CC3A647}" dt="2025-03-30T08:38:21.687" v="376" actId="47"/>
        <pc:sldMkLst>
          <pc:docMk/>
          <pc:sldMk cId="1739184088" sldId="2376"/>
        </pc:sldMkLst>
      </pc:sldChg>
      <pc:sldChg chg="del">
        <pc:chgData name="Robert Pontius" userId="a44f9639-9fbb-4e05-802c-407466ea6190" providerId="ADAL" clId="{A6A8C544-764E-4E9A-ABD2-E7989CC3A647}" dt="2025-03-30T08:38:21.687" v="376" actId="47"/>
        <pc:sldMkLst>
          <pc:docMk/>
          <pc:sldMk cId="1451991023" sldId="2377"/>
        </pc:sldMkLst>
      </pc:sldChg>
      <pc:sldChg chg="addSp modSp add del">
        <pc:chgData name="Robert Pontius" userId="a44f9639-9fbb-4e05-802c-407466ea6190" providerId="ADAL" clId="{A6A8C544-764E-4E9A-ABD2-E7989CC3A647}" dt="2025-03-30T09:10:53.714" v="984" actId="47"/>
        <pc:sldMkLst>
          <pc:docMk/>
          <pc:sldMk cId="3529147904" sldId="2378"/>
        </pc:sldMkLst>
        <pc:spChg chg="add mod">
          <ac:chgData name="Robert Pontius" userId="a44f9639-9fbb-4e05-802c-407466ea6190" providerId="ADAL" clId="{A6A8C544-764E-4E9A-ABD2-E7989CC3A647}" dt="2025-03-30T09:10:47.534" v="983"/>
          <ac:spMkLst>
            <pc:docMk/>
            <pc:sldMk cId="3529147904" sldId="2378"/>
            <ac:spMk id="6" creationId="{D2753C46-898A-47DA-9969-E4AE403C00E8}"/>
          </ac:spMkLst>
        </pc:spChg>
      </pc:sldChg>
      <pc:sldChg chg="del">
        <pc:chgData name="Robert Pontius" userId="a44f9639-9fbb-4e05-802c-407466ea6190" providerId="ADAL" clId="{A6A8C544-764E-4E9A-ABD2-E7989CC3A647}" dt="2025-03-30T08:38:43.687" v="377" actId="47"/>
        <pc:sldMkLst>
          <pc:docMk/>
          <pc:sldMk cId="2874323183" sldId="2379"/>
        </pc:sldMkLst>
      </pc:sldChg>
      <pc:sldChg chg="del">
        <pc:chgData name="Robert Pontius" userId="a44f9639-9fbb-4e05-802c-407466ea6190" providerId="ADAL" clId="{A6A8C544-764E-4E9A-ABD2-E7989CC3A647}" dt="2025-03-30T08:36:29.513" v="370" actId="47"/>
        <pc:sldMkLst>
          <pc:docMk/>
          <pc:sldMk cId="2072794570" sldId="2380"/>
        </pc:sldMkLst>
      </pc:sldChg>
      <pc:sldChg chg="del">
        <pc:chgData name="Robert Pontius" userId="a44f9639-9fbb-4e05-802c-407466ea6190" providerId="ADAL" clId="{A6A8C544-764E-4E9A-ABD2-E7989CC3A647}" dt="2025-03-30T08:38:02.087" v="375" actId="47"/>
        <pc:sldMkLst>
          <pc:docMk/>
          <pc:sldMk cId="974860745" sldId="2381"/>
        </pc:sldMkLst>
      </pc:sldChg>
      <pc:sldChg chg="del">
        <pc:chgData name="Robert Pontius" userId="a44f9639-9fbb-4e05-802c-407466ea6190" providerId="ADAL" clId="{A6A8C544-764E-4E9A-ABD2-E7989CC3A647}" dt="2025-03-30T08:37:57.290" v="374" actId="47"/>
        <pc:sldMkLst>
          <pc:docMk/>
          <pc:sldMk cId="2039507561" sldId="2382"/>
        </pc:sldMkLst>
      </pc:sldChg>
      <pc:sldChg chg="addSp modSp new mod ord">
        <pc:chgData name="Robert Pontius" userId="a44f9639-9fbb-4e05-802c-407466ea6190" providerId="ADAL" clId="{A6A8C544-764E-4E9A-ABD2-E7989CC3A647}" dt="2025-03-30T09:02:12.692" v="645" actId="1038"/>
        <pc:sldMkLst>
          <pc:docMk/>
          <pc:sldMk cId="3396829215" sldId="2383"/>
        </pc:sldMkLst>
        <pc:spChg chg="mod">
          <ac:chgData name="Robert Pontius" userId="a44f9639-9fbb-4e05-802c-407466ea6190" providerId="ADAL" clId="{A6A8C544-764E-4E9A-ABD2-E7989CC3A647}" dt="2025-03-30T08:17:04.245" v="35" actId="255"/>
          <ac:spMkLst>
            <pc:docMk/>
            <pc:sldMk cId="3396829215" sldId="2383"/>
            <ac:spMk id="2" creationId="{4DA47162-FD72-43DA-AF5E-78F2C39BBE2D}"/>
          </ac:spMkLst>
        </pc:spChg>
        <pc:spChg chg="mod">
          <ac:chgData name="Robert Pontius" userId="a44f9639-9fbb-4e05-802c-407466ea6190" providerId="ADAL" clId="{A6A8C544-764E-4E9A-ABD2-E7989CC3A647}" dt="2025-03-30T08:28:21.638" v="223" actId="20577"/>
          <ac:spMkLst>
            <pc:docMk/>
            <pc:sldMk cId="3396829215" sldId="2383"/>
            <ac:spMk id="3" creationId="{D79072A8-7AEF-4F04-9B6F-4D0DE92B8E26}"/>
          </ac:spMkLst>
        </pc:spChg>
        <pc:picChg chg="add mod">
          <ac:chgData name="Robert Pontius" userId="a44f9639-9fbb-4e05-802c-407466ea6190" providerId="ADAL" clId="{A6A8C544-764E-4E9A-ABD2-E7989CC3A647}" dt="2025-03-30T09:02:12.692" v="645" actId="1038"/>
          <ac:picMkLst>
            <pc:docMk/>
            <pc:sldMk cId="3396829215" sldId="2383"/>
            <ac:picMk id="6" creationId="{A7F493BD-8BC4-483E-964C-C85CE9CA037A}"/>
          </ac:picMkLst>
        </pc:picChg>
      </pc:sldChg>
      <pc:sldChg chg="add">
        <pc:chgData name="Robert Pontius" userId="a44f9639-9fbb-4e05-802c-407466ea6190" providerId="ADAL" clId="{A6A8C544-764E-4E9A-ABD2-E7989CC3A647}" dt="2025-03-30T09:17:12.505" v="993"/>
        <pc:sldMkLst>
          <pc:docMk/>
          <pc:sldMk cId="951453420" sldId="2384"/>
        </pc:sldMkLst>
      </pc:sldChg>
      <pc:sldChg chg="addSp delSp modSp new del mod">
        <pc:chgData name="Robert Pontius" userId="a44f9639-9fbb-4e05-802c-407466ea6190" providerId="ADAL" clId="{A6A8C544-764E-4E9A-ABD2-E7989CC3A647}" dt="2025-03-30T09:16:55.763" v="992" actId="2696"/>
        <pc:sldMkLst>
          <pc:docMk/>
          <pc:sldMk cId="1011695998" sldId="2384"/>
        </pc:sldMkLst>
        <pc:spChg chg="mod">
          <ac:chgData name="Robert Pontius" userId="a44f9639-9fbb-4e05-802c-407466ea6190" providerId="ADAL" clId="{A6A8C544-764E-4E9A-ABD2-E7989CC3A647}" dt="2025-03-30T08:47:46.103" v="450" actId="122"/>
          <ac:spMkLst>
            <pc:docMk/>
            <pc:sldMk cId="1011695998" sldId="2384"/>
            <ac:spMk id="2" creationId="{ECC85FDB-BCC8-4CF9-AD60-6563087387C6}"/>
          </ac:spMkLst>
        </pc:spChg>
        <pc:spChg chg="del mod">
          <ac:chgData name="Robert Pontius" userId="a44f9639-9fbb-4e05-802c-407466ea6190" providerId="ADAL" clId="{A6A8C544-764E-4E9A-ABD2-E7989CC3A647}" dt="2025-03-30T08:45:20.467" v="406"/>
          <ac:spMkLst>
            <pc:docMk/>
            <pc:sldMk cId="1011695998" sldId="2384"/>
            <ac:spMk id="3" creationId="{F83DE01A-47DD-4C21-9C30-0F4A537D3411}"/>
          </ac:spMkLst>
        </pc:spChg>
        <pc:spChg chg="add mod">
          <ac:chgData name="Robert Pontius" userId="a44f9639-9fbb-4e05-802c-407466ea6190" providerId="ADAL" clId="{A6A8C544-764E-4E9A-ABD2-E7989CC3A647}" dt="2025-03-30T08:57:56.519" v="561" actId="20578"/>
          <ac:spMkLst>
            <pc:docMk/>
            <pc:sldMk cId="1011695998" sldId="2384"/>
            <ac:spMk id="5" creationId="{9C350643-845F-4B5C-91F0-B8010F40CDA3}"/>
          </ac:spMkLst>
        </pc:spChg>
      </pc:sldChg>
      <pc:sldChg chg="add del">
        <pc:chgData name="Robert Pontius" userId="a44f9639-9fbb-4e05-802c-407466ea6190" providerId="ADAL" clId="{A6A8C544-764E-4E9A-ABD2-E7989CC3A647}" dt="2025-03-30T09:14:36.886" v="987" actId="47"/>
        <pc:sldMkLst>
          <pc:docMk/>
          <pc:sldMk cId="1500509973" sldId="2440"/>
        </pc:sldMkLst>
      </pc:sldChg>
      <pc:sldChg chg="addSp modSp add mod ord">
        <pc:chgData name="Robert Pontius" userId="a44f9639-9fbb-4e05-802c-407466ea6190" providerId="ADAL" clId="{A6A8C544-764E-4E9A-ABD2-E7989CC3A647}" dt="2025-03-30T09:18:46.057" v="1010" actId="14100"/>
        <pc:sldMkLst>
          <pc:docMk/>
          <pc:sldMk cId="379409416" sldId="2455"/>
        </pc:sldMkLst>
        <pc:spChg chg="mod">
          <ac:chgData name="Robert Pontius" userId="a44f9639-9fbb-4e05-802c-407466ea6190" providerId="ADAL" clId="{A6A8C544-764E-4E9A-ABD2-E7989CC3A647}" dt="2025-03-30T09:03:07.220" v="699" actId="14100"/>
          <ac:spMkLst>
            <pc:docMk/>
            <pc:sldMk cId="379409416" sldId="2455"/>
            <ac:spMk id="2" creationId="{DBA46C51-EE01-406C-8C7C-A28DE87ACE08}"/>
          </ac:spMkLst>
        </pc:spChg>
        <pc:spChg chg="mod">
          <ac:chgData name="Robert Pontius" userId="a44f9639-9fbb-4e05-802c-407466ea6190" providerId="ADAL" clId="{A6A8C544-764E-4E9A-ABD2-E7989CC3A647}" dt="2025-03-30T09:18:31.872" v="995" actId="255"/>
          <ac:spMkLst>
            <pc:docMk/>
            <pc:sldMk cId="379409416" sldId="2455"/>
            <ac:spMk id="4" creationId="{ACED5066-E81D-428A-9036-FE4DFD9B243F}"/>
          </ac:spMkLst>
        </pc:spChg>
        <pc:spChg chg="add mod">
          <ac:chgData name="Robert Pontius" userId="a44f9639-9fbb-4e05-802c-407466ea6190" providerId="ADAL" clId="{A6A8C544-764E-4E9A-ABD2-E7989CC3A647}" dt="2025-03-30T09:18:41.406" v="1009" actId="1035"/>
          <ac:spMkLst>
            <pc:docMk/>
            <pc:sldMk cId="379409416" sldId="2455"/>
            <ac:spMk id="5" creationId="{1FB79453-B474-47D0-B738-8BC767A950DC}"/>
          </ac:spMkLst>
        </pc:spChg>
        <pc:picChg chg="add mod">
          <ac:chgData name="Robert Pontius" userId="a44f9639-9fbb-4e05-802c-407466ea6190" providerId="ADAL" clId="{A6A8C544-764E-4E9A-ABD2-E7989CC3A647}" dt="2025-03-30T09:18:46.057" v="1010" actId="14100"/>
          <ac:picMkLst>
            <pc:docMk/>
            <pc:sldMk cId="379409416" sldId="2455"/>
            <ac:picMk id="6" creationId="{37F9969C-1A1B-41F4-94F5-A5EB97B37FDD}"/>
          </ac:picMkLst>
        </pc:picChg>
      </pc:sldChg>
      <pc:sldChg chg="modSp add mod ord">
        <pc:chgData name="Robert Pontius" userId="a44f9639-9fbb-4e05-802c-407466ea6190" providerId="ADAL" clId="{A6A8C544-764E-4E9A-ABD2-E7989CC3A647}" dt="2025-03-30T09:43:26.270" v="1647" actId="6549"/>
        <pc:sldMkLst>
          <pc:docMk/>
          <pc:sldMk cId="437599680" sldId="2604"/>
        </pc:sldMkLst>
        <pc:spChg chg="mod">
          <ac:chgData name="Robert Pontius" userId="a44f9639-9fbb-4e05-802c-407466ea6190" providerId="ADAL" clId="{A6A8C544-764E-4E9A-ABD2-E7989CC3A647}" dt="2025-03-30T09:43:26.270" v="1647" actId="6549"/>
          <ac:spMkLst>
            <pc:docMk/>
            <pc:sldMk cId="437599680" sldId="2604"/>
            <ac:spMk id="2" creationId="{00000000-0000-0000-0000-000000000000}"/>
          </ac:spMkLst>
        </pc:spChg>
      </pc:sldChg>
      <pc:sldChg chg="addSp modSp add">
        <pc:chgData name="Robert Pontius" userId="a44f9639-9fbb-4e05-802c-407466ea6190" providerId="ADAL" clId="{A6A8C544-764E-4E9A-ABD2-E7989CC3A647}" dt="2025-03-30T09:54:47.913" v="2128"/>
        <pc:sldMkLst>
          <pc:docMk/>
          <pc:sldMk cId="182365512" sldId="2605"/>
        </pc:sldMkLst>
        <pc:spChg chg="add mod">
          <ac:chgData name="Robert Pontius" userId="a44f9639-9fbb-4e05-802c-407466ea6190" providerId="ADAL" clId="{A6A8C544-764E-4E9A-ABD2-E7989CC3A647}" dt="2025-03-30T09:54:47.913" v="2128"/>
          <ac:spMkLst>
            <pc:docMk/>
            <pc:sldMk cId="182365512" sldId="2605"/>
            <ac:spMk id="6" creationId="{17AF55C4-CEB3-4A25-A2FA-03683731256F}"/>
          </ac:spMkLst>
        </pc:spChg>
      </pc:sldChg>
      <pc:sldChg chg="addSp delSp modSp add del mod">
        <pc:chgData name="Robert Pontius" userId="a44f9639-9fbb-4e05-802c-407466ea6190" providerId="ADAL" clId="{A6A8C544-764E-4E9A-ABD2-E7989CC3A647}" dt="2025-03-30T09:16:55.763" v="992" actId="2696"/>
        <pc:sldMkLst>
          <pc:docMk/>
          <pc:sldMk cId="820391340" sldId="2605"/>
        </pc:sldMkLst>
        <pc:spChg chg="mod">
          <ac:chgData name="Robert Pontius" userId="a44f9639-9fbb-4e05-802c-407466ea6190" providerId="ADAL" clId="{A6A8C544-764E-4E9A-ABD2-E7989CC3A647}" dt="2025-03-30T08:55:19.361" v="528" actId="14100"/>
          <ac:spMkLst>
            <pc:docMk/>
            <pc:sldMk cId="820391340" sldId="2605"/>
            <ac:spMk id="2" creationId="{DBA46C51-EE01-406C-8C7C-A28DE87ACE08}"/>
          </ac:spMkLst>
        </pc:spChg>
        <pc:spChg chg="del mod">
          <ac:chgData name="Robert Pontius" userId="a44f9639-9fbb-4e05-802c-407466ea6190" providerId="ADAL" clId="{A6A8C544-764E-4E9A-ABD2-E7989CC3A647}" dt="2025-03-30T08:54:12.707" v="517" actId="478"/>
          <ac:spMkLst>
            <pc:docMk/>
            <pc:sldMk cId="820391340" sldId="2605"/>
            <ac:spMk id="4" creationId="{ACED5066-E81D-428A-9036-FE4DFD9B243F}"/>
          </ac:spMkLst>
        </pc:spChg>
        <pc:picChg chg="add mod modCrop">
          <ac:chgData name="Robert Pontius" userId="a44f9639-9fbb-4e05-802c-407466ea6190" providerId="ADAL" clId="{A6A8C544-764E-4E9A-ABD2-E7989CC3A647}" dt="2025-03-30T08:57:11.700" v="560" actId="1035"/>
          <ac:picMkLst>
            <pc:docMk/>
            <pc:sldMk cId="820391340" sldId="2605"/>
            <ac:picMk id="5" creationId="{3967E018-471C-4565-B405-56F7220E7228}"/>
          </ac:picMkLst>
        </pc:picChg>
        <pc:picChg chg="add mod modCrop">
          <ac:chgData name="Robert Pontius" userId="a44f9639-9fbb-4e05-802c-407466ea6190" providerId="ADAL" clId="{A6A8C544-764E-4E9A-ABD2-E7989CC3A647}" dt="2025-03-30T08:57:11.700" v="560" actId="1035"/>
          <ac:picMkLst>
            <pc:docMk/>
            <pc:sldMk cId="820391340" sldId="2605"/>
            <ac:picMk id="7" creationId="{1F1834EC-3DA9-4A20-BCCA-DBCC6266C965}"/>
          </ac:picMkLst>
        </pc:picChg>
      </pc:sldChg>
      <pc:sldChg chg="add del">
        <pc:chgData name="Robert Pontius" userId="a44f9639-9fbb-4e05-802c-407466ea6190" providerId="ADAL" clId="{A6A8C544-764E-4E9A-ABD2-E7989CC3A647}" dt="2025-03-30T09:14:36.886" v="987" actId="47"/>
        <pc:sldMkLst>
          <pc:docMk/>
          <pc:sldMk cId="461117492" sldId="2606"/>
        </pc:sldMkLst>
      </pc:sldChg>
      <pc:sldChg chg="add del">
        <pc:chgData name="Robert Pontius" userId="a44f9639-9fbb-4e05-802c-407466ea6190" providerId="ADAL" clId="{A6A8C544-764E-4E9A-ABD2-E7989CC3A647}" dt="2025-03-30T09:14:36.886" v="987" actId="47"/>
        <pc:sldMkLst>
          <pc:docMk/>
          <pc:sldMk cId="2847649697" sldId="2607"/>
        </pc:sldMkLst>
      </pc:sldChg>
      <pc:sldChg chg="add del">
        <pc:chgData name="Robert Pontius" userId="a44f9639-9fbb-4e05-802c-407466ea6190" providerId="ADAL" clId="{A6A8C544-764E-4E9A-ABD2-E7989CC3A647}" dt="2025-03-30T09:14:36.886" v="987" actId="47"/>
        <pc:sldMkLst>
          <pc:docMk/>
          <pc:sldMk cId="642384470" sldId="2608"/>
        </pc:sldMkLst>
      </pc:sldChg>
      <pc:sldChg chg="add del">
        <pc:chgData name="Robert Pontius" userId="a44f9639-9fbb-4e05-802c-407466ea6190" providerId="ADAL" clId="{A6A8C544-764E-4E9A-ABD2-E7989CC3A647}" dt="2025-03-30T09:14:36.886" v="987" actId="47"/>
        <pc:sldMkLst>
          <pc:docMk/>
          <pc:sldMk cId="768755339" sldId="2609"/>
        </pc:sldMkLst>
      </pc:sldChg>
      <pc:sldChg chg="add del">
        <pc:chgData name="Robert Pontius" userId="a44f9639-9fbb-4e05-802c-407466ea6190" providerId="ADAL" clId="{A6A8C544-764E-4E9A-ABD2-E7989CC3A647}" dt="2025-03-30T09:14:36.886" v="987" actId="47"/>
        <pc:sldMkLst>
          <pc:docMk/>
          <pc:sldMk cId="3948637051" sldId="2610"/>
        </pc:sldMkLst>
      </pc:sldChg>
      <pc:sldChg chg="add del">
        <pc:chgData name="Robert Pontius" userId="a44f9639-9fbb-4e05-802c-407466ea6190" providerId="ADAL" clId="{A6A8C544-764E-4E9A-ABD2-E7989CC3A647}" dt="2025-03-30T09:14:36.886" v="987" actId="47"/>
        <pc:sldMkLst>
          <pc:docMk/>
          <pc:sldMk cId="1612421112" sldId="2611"/>
        </pc:sldMkLst>
      </pc:sldChg>
      <pc:sldChg chg="add del">
        <pc:chgData name="Robert Pontius" userId="a44f9639-9fbb-4e05-802c-407466ea6190" providerId="ADAL" clId="{A6A8C544-764E-4E9A-ABD2-E7989CC3A647}" dt="2025-03-30T09:14:36.886" v="987" actId="47"/>
        <pc:sldMkLst>
          <pc:docMk/>
          <pc:sldMk cId="1909554451" sldId="2612"/>
        </pc:sldMkLst>
      </pc:sldChg>
      <pc:sldChg chg="add del">
        <pc:chgData name="Robert Pontius" userId="a44f9639-9fbb-4e05-802c-407466ea6190" providerId="ADAL" clId="{A6A8C544-764E-4E9A-ABD2-E7989CC3A647}" dt="2025-03-30T09:14:36.886" v="987" actId="47"/>
        <pc:sldMkLst>
          <pc:docMk/>
          <pc:sldMk cId="3552015683" sldId="2613"/>
        </pc:sldMkLst>
      </pc:sldChg>
      <pc:sldChg chg="add del">
        <pc:chgData name="Robert Pontius" userId="a44f9639-9fbb-4e05-802c-407466ea6190" providerId="ADAL" clId="{A6A8C544-764E-4E9A-ABD2-E7989CC3A647}" dt="2025-03-30T09:14:36.886" v="987" actId="47"/>
        <pc:sldMkLst>
          <pc:docMk/>
          <pc:sldMk cId="2536501636" sldId="2616"/>
        </pc:sldMkLst>
      </pc:sldChg>
      <pc:sldChg chg="add del">
        <pc:chgData name="Robert Pontius" userId="a44f9639-9fbb-4e05-802c-407466ea6190" providerId="ADAL" clId="{A6A8C544-764E-4E9A-ABD2-E7989CC3A647}" dt="2025-03-30T09:14:36.886" v="987" actId="47"/>
        <pc:sldMkLst>
          <pc:docMk/>
          <pc:sldMk cId="1046951569" sldId="2619"/>
        </pc:sldMkLst>
      </pc:sldChg>
      <pc:sldChg chg="add del">
        <pc:chgData name="Robert Pontius" userId="a44f9639-9fbb-4e05-802c-407466ea6190" providerId="ADAL" clId="{A6A8C544-764E-4E9A-ABD2-E7989CC3A647}" dt="2025-03-30T09:14:36.886" v="987" actId="47"/>
        <pc:sldMkLst>
          <pc:docMk/>
          <pc:sldMk cId="2210599133" sldId="2652"/>
        </pc:sldMkLst>
      </pc:sldChg>
      <pc:sldChg chg="addSp delSp modSp add mod">
        <pc:chgData name="Robert Pontius" userId="a44f9639-9fbb-4e05-802c-407466ea6190" providerId="ADAL" clId="{A6A8C544-764E-4E9A-ABD2-E7989CC3A647}" dt="2025-03-30T09:11:13.376" v="986"/>
        <pc:sldMkLst>
          <pc:docMk/>
          <pc:sldMk cId="888637230" sldId="2653"/>
        </pc:sldMkLst>
        <pc:spChg chg="del">
          <ac:chgData name="Robert Pontius" userId="a44f9639-9fbb-4e05-802c-407466ea6190" providerId="ADAL" clId="{A6A8C544-764E-4E9A-ABD2-E7989CC3A647}" dt="2025-03-30T09:11:11.963" v="985" actId="478"/>
          <ac:spMkLst>
            <pc:docMk/>
            <pc:sldMk cId="888637230" sldId="2653"/>
            <ac:spMk id="7" creationId="{FC9830B2-C9A6-46EB-A96C-43EF401D5358}"/>
          </ac:spMkLst>
        </pc:spChg>
        <pc:spChg chg="add mod">
          <ac:chgData name="Robert Pontius" userId="a44f9639-9fbb-4e05-802c-407466ea6190" providerId="ADAL" clId="{A6A8C544-764E-4E9A-ABD2-E7989CC3A647}" dt="2025-03-30T09:11:13.376" v="986"/>
          <ac:spMkLst>
            <pc:docMk/>
            <pc:sldMk cId="888637230" sldId="2653"/>
            <ac:spMk id="10" creationId="{DA013B21-12B5-4FE8-9261-C06706ED530C}"/>
          </ac:spMkLst>
        </pc:spChg>
      </pc:sldChg>
      <pc:sldChg chg="add">
        <pc:chgData name="Robert Pontius" userId="a44f9639-9fbb-4e05-802c-407466ea6190" providerId="ADAL" clId="{A6A8C544-764E-4E9A-ABD2-E7989CC3A647}" dt="2025-03-30T09:00:42.134" v="563"/>
        <pc:sldMkLst>
          <pc:docMk/>
          <pc:sldMk cId="894317960" sldId="2654"/>
        </pc:sldMkLst>
      </pc:sldChg>
      <pc:sldChg chg="modSp add mod">
        <pc:chgData name="Robert Pontius" userId="a44f9639-9fbb-4e05-802c-407466ea6190" providerId="ADAL" clId="{A6A8C544-764E-4E9A-ABD2-E7989CC3A647}" dt="2025-03-30T09:20:09.941" v="1024" actId="1038"/>
        <pc:sldMkLst>
          <pc:docMk/>
          <pc:sldMk cId="175831594" sldId="2655"/>
        </pc:sldMkLst>
        <pc:picChg chg="mod">
          <ac:chgData name="Robert Pontius" userId="a44f9639-9fbb-4e05-802c-407466ea6190" providerId="ADAL" clId="{A6A8C544-764E-4E9A-ABD2-E7989CC3A647}" dt="2025-03-30T09:20:03.010" v="1011" actId="14100"/>
          <ac:picMkLst>
            <pc:docMk/>
            <pc:sldMk cId="175831594" sldId="2655"/>
            <ac:picMk id="7" creationId="{64FCD57C-BB5A-4675-A8BE-E5319F6365C9}"/>
          </ac:picMkLst>
        </pc:picChg>
        <pc:picChg chg="mod">
          <ac:chgData name="Robert Pontius" userId="a44f9639-9fbb-4e05-802c-407466ea6190" providerId="ADAL" clId="{A6A8C544-764E-4E9A-ABD2-E7989CC3A647}" dt="2025-03-30T09:20:09.941" v="1024" actId="1038"/>
          <ac:picMkLst>
            <pc:docMk/>
            <pc:sldMk cId="175831594" sldId="2655"/>
            <ac:picMk id="8" creationId="{8BE5336A-88EC-4916-9DCA-A87A604CCCE8}"/>
          </ac:picMkLst>
        </pc:picChg>
      </pc:sldChg>
      <pc:sldChg chg="add">
        <pc:chgData name="Robert Pontius" userId="a44f9639-9fbb-4e05-802c-407466ea6190" providerId="ADAL" clId="{A6A8C544-764E-4E9A-ABD2-E7989CC3A647}" dt="2025-03-30T09:00:42.134" v="563"/>
        <pc:sldMkLst>
          <pc:docMk/>
          <pc:sldMk cId="9445763" sldId="2656"/>
        </pc:sldMkLst>
      </pc:sldChg>
      <pc:sldChg chg="add">
        <pc:chgData name="Robert Pontius" userId="a44f9639-9fbb-4e05-802c-407466ea6190" providerId="ADAL" clId="{A6A8C544-764E-4E9A-ABD2-E7989CC3A647}" dt="2025-03-30T09:00:42.134" v="563"/>
        <pc:sldMkLst>
          <pc:docMk/>
          <pc:sldMk cId="1933984932" sldId="2657"/>
        </pc:sldMkLst>
      </pc:sldChg>
      <pc:sldChg chg="addSp modSp add mod">
        <pc:chgData name="Robert Pontius" userId="a44f9639-9fbb-4e05-802c-407466ea6190" providerId="ADAL" clId="{A6A8C544-764E-4E9A-ABD2-E7989CC3A647}" dt="2025-03-30T09:54:34.287" v="2125"/>
        <pc:sldMkLst>
          <pc:docMk/>
          <pc:sldMk cId="3243483867" sldId="2658"/>
        </pc:sldMkLst>
        <pc:spChg chg="add mod">
          <ac:chgData name="Robert Pontius" userId="a44f9639-9fbb-4e05-802c-407466ea6190" providerId="ADAL" clId="{A6A8C544-764E-4E9A-ABD2-E7989CC3A647}" dt="2025-03-30T09:54:34.287" v="2125"/>
          <ac:spMkLst>
            <pc:docMk/>
            <pc:sldMk cId="3243483867" sldId="2658"/>
            <ac:spMk id="7" creationId="{690A080E-1F4E-4FA1-AD21-71023F1E8E57}"/>
          </ac:spMkLst>
        </pc:spChg>
        <pc:spChg chg="mod">
          <ac:chgData name="Robert Pontius" userId="a44f9639-9fbb-4e05-802c-407466ea6190" providerId="ADAL" clId="{A6A8C544-764E-4E9A-ABD2-E7989CC3A647}" dt="2025-03-30T09:24:28.925" v="1107" actId="1035"/>
          <ac:spMkLst>
            <pc:docMk/>
            <pc:sldMk cId="3243483867" sldId="2658"/>
            <ac:spMk id="49" creationId="{A04AB0F1-754E-4D3E-BBA7-E84412CDA4E1}"/>
          </ac:spMkLst>
        </pc:spChg>
        <pc:spChg chg="mod">
          <ac:chgData name="Robert Pontius" userId="a44f9639-9fbb-4e05-802c-407466ea6190" providerId="ADAL" clId="{A6A8C544-764E-4E9A-ABD2-E7989CC3A647}" dt="2025-03-30T09:24:18.714" v="1052" actId="1076"/>
          <ac:spMkLst>
            <pc:docMk/>
            <pc:sldMk cId="3243483867" sldId="2658"/>
            <ac:spMk id="51" creationId="{42573342-5799-4A89-A214-E701B0BEC4E2}"/>
          </ac:spMkLst>
        </pc:spChg>
        <pc:picChg chg="mod">
          <ac:chgData name="Robert Pontius" userId="a44f9639-9fbb-4e05-802c-407466ea6190" providerId="ADAL" clId="{A6A8C544-764E-4E9A-ABD2-E7989CC3A647}" dt="2025-03-30T09:22:59.746" v="1037" actId="1076"/>
          <ac:picMkLst>
            <pc:docMk/>
            <pc:sldMk cId="3243483867" sldId="2658"/>
            <ac:picMk id="5" creationId="{C6D9E6BF-6B53-4E27-94E3-7528E8385E81}"/>
          </ac:picMkLst>
        </pc:picChg>
        <pc:picChg chg="mod">
          <ac:chgData name="Robert Pontius" userId="a44f9639-9fbb-4e05-802c-407466ea6190" providerId="ADAL" clId="{A6A8C544-764E-4E9A-ABD2-E7989CC3A647}" dt="2025-03-30T09:22:59.746" v="1037" actId="1076"/>
          <ac:picMkLst>
            <pc:docMk/>
            <pc:sldMk cId="3243483867" sldId="2658"/>
            <ac:picMk id="6" creationId="{A5C96F7E-4AF5-4B24-B81C-6E5E7089AAE4}"/>
          </ac:picMkLst>
        </pc:picChg>
      </pc:sldChg>
      <pc:sldChg chg="addSp modSp add">
        <pc:chgData name="Robert Pontius" userId="a44f9639-9fbb-4e05-802c-407466ea6190" providerId="ADAL" clId="{A6A8C544-764E-4E9A-ABD2-E7989CC3A647}" dt="2025-03-30T09:54:37.571" v="2126"/>
        <pc:sldMkLst>
          <pc:docMk/>
          <pc:sldMk cId="750352665" sldId="2659"/>
        </pc:sldMkLst>
        <pc:spChg chg="add mod">
          <ac:chgData name="Robert Pontius" userId="a44f9639-9fbb-4e05-802c-407466ea6190" providerId="ADAL" clId="{A6A8C544-764E-4E9A-ABD2-E7989CC3A647}" dt="2025-03-30T09:54:37.571" v="2126"/>
          <ac:spMkLst>
            <pc:docMk/>
            <pc:sldMk cId="750352665" sldId="2659"/>
            <ac:spMk id="5" creationId="{D700B030-BCF8-4F9D-93B9-70BADCBC5312}"/>
          </ac:spMkLst>
        </pc:spChg>
      </pc:sldChg>
      <pc:sldChg chg="add del">
        <pc:chgData name="Robert Pontius" userId="a44f9639-9fbb-4e05-802c-407466ea6190" providerId="ADAL" clId="{A6A8C544-764E-4E9A-ABD2-E7989CC3A647}" dt="2025-03-30T09:15:55.342" v="988" actId="2696"/>
        <pc:sldMkLst>
          <pc:docMk/>
          <pc:sldMk cId="3918561984" sldId="2660"/>
        </pc:sldMkLst>
      </pc:sldChg>
      <pc:sldChg chg="addSp delSp modSp add mod">
        <pc:chgData name="Robert Pontius" userId="a44f9639-9fbb-4e05-802c-407466ea6190" providerId="ADAL" clId="{A6A8C544-764E-4E9A-ABD2-E7989CC3A647}" dt="2025-03-30T09:54:40.898" v="2127"/>
        <pc:sldMkLst>
          <pc:docMk/>
          <pc:sldMk cId="3580504838" sldId="2661"/>
        </pc:sldMkLst>
        <pc:spChg chg="mod">
          <ac:chgData name="Robert Pontius" userId="a44f9639-9fbb-4e05-802c-407466ea6190" providerId="ADAL" clId="{A6A8C544-764E-4E9A-ABD2-E7989CC3A647}" dt="2025-03-30T09:54:14" v="2124" actId="1036"/>
          <ac:spMkLst>
            <pc:docMk/>
            <pc:sldMk cId="3580504838" sldId="2661"/>
            <ac:spMk id="3" creationId="{EC6517A9-0BAD-494A-A2D5-C4D0E2423314}"/>
          </ac:spMkLst>
        </pc:spChg>
        <pc:spChg chg="mod">
          <ac:chgData name="Robert Pontius" userId="a44f9639-9fbb-4e05-802c-407466ea6190" providerId="ADAL" clId="{A6A8C544-764E-4E9A-ABD2-E7989CC3A647}" dt="2025-03-30T09:25:25.726" v="1120" actId="27636"/>
          <ac:spMkLst>
            <pc:docMk/>
            <pc:sldMk cId="3580504838" sldId="2661"/>
            <ac:spMk id="5" creationId="{C912D530-6135-434F-821A-00283C86B80F}"/>
          </ac:spMkLst>
        </pc:spChg>
        <pc:spChg chg="add mod">
          <ac:chgData name="Robert Pontius" userId="a44f9639-9fbb-4e05-802c-407466ea6190" providerId="ADAL" clId="{A6A8C544-764E-4E9A-ABD2-E7989CC3A647}" dt="2025-03-30T09:54:40.898" v="2127"/>
          <ac:spMkLst>
            <pc:docMk/>
            <pc:sldMk cId="3580504838" sldId="2661"/>
            <ac:spMk id="6" creationId="{370088E8-02C6-49DA-9D85-2D1A26778C32}"/>
          </ac:spMkLst>
        </pc:spChg>
        <pc:picChg chg="mod">
          <ac:chgData name="Robert Pontius" userId="a44f9639-9fbb-4e05-802c-407466ea6190" providerId="ADAL" clId="{A6A8C544-764E-4E9A-ABD2-E7989CC3A647}" dt="2025-03-30T09:25:30.255" v="1152" actId="1038"/>
          <ac:picMkLst>
            <pc:docMk/>
            <pc:sldMk cId="3580504838" sldId="2661"/>
            <ac:picMk id="2" creationId="{E31E91BA-24D5-4A69-94A5-7B08E21D4292}"/>
          </ac:picMkLst>
        </pc:picChg>
        <pc:picChg chg="del">
          <ac:chgData name="Robert Pontius" userId="a44f9639-9fbb-4e05-802c-407466ea6190" providerId="ADAL" clId="{A6A8C544-764E-4E9A-ABD2-E7989CC3A647}" dt="2025-03-30T09:24:56.341" v="1108" actId="478"/>
          <ac:picMkLst>
            <pc:docMk/>
            <pc:sldMk cId="3580504838" sldId="2661"/>
            <ac:picMk id="4" creationId="{6138344B-5280-4A3D-A8CA-7830A990D732}"/>
          </ac:picMkLst>
        </pc:picChg>
      </pc:sldChg>
      <pc:sldChg chg="modSp add mod">
        <pc:chgData name="Robert Pontius" userId="a44f9639-9fbb-4e05-802c-407466ea6190" providerId="ADAL" clId="{A6A8C544-764E-4E9A-ABD2-E7989CC3A647}" dt="2025-03-30T09:26:18.425" v="1154" actId="14100"/>
        <pc:sldMkLst>
          <pc:docMk/>
          <pc:sldMk cId="393714941" sldId="2662"/>
        </pc:sldMkLst>
        <pc:picChg chg="mod">
          <ac:chgData name="Robert Pontius" userId="a44f9639-9fbb-4e05-802c-407466ea6190" providerId="ADAL" clId="{A6A8C544-764E-4E9A-ABD2-E7989CC3A647}" dt="2025-03-30T09:26:18.425" v="1154" actId="14100"/>
          <ac:picMkLst>
            <pc:docMk/>
            <pc:sldMk cId="393714941" sldId="2662"/>
            <ac:picMk id="5" creationId="{54E21A00-10D3-45B7-9992-F7A9915882EE}"/>
          </ac:picMkLst>
        </pc:picChg>
      </pc:sldChg>
      <pc:sldChg chg="addSp modSp add mod">
        <pc:chgData name="Robert Pontius" userId="a44f9639-9fbb-4e05-802c-407466ea6190" providerId="ADAL" clId="{A6A8C544-764E-4E9A-ABD2-E7989CC3A647}" dt="2025-03-30T09:36:17.873" v="1439" actId="20577"/>
        <pc:sldMkLst>
          <pc:docMk/>
          <pc:sldMk cId="3746456455" sldId="2663"/>
        </pc:sldMkLst>
        <pc:spChg chg="add mod">
          <ac:chgData name="Robert Pontius" userId="a44f9639-9fbb-4e05-802c-407466ea6190" providerId="ADAL" clId="{A6A8C544-764E-4E9A-ABD2-E7989CC3A647}" dt="2025-03-30T09:36:17.873" v="1439" actId="20577"/>
          <ac:spMkLst>
            <pc:docMk/>
            <pc:sldMk cId="3746456455" sldId="2663"/>
            <ac:spMk id="3" creationId="{4C70292B-D7B9-4EC0-BDE8-59A94CC7C010}"/>
          </ac:spMkLst>
        </pc:spChg>
        <pc:picChg chg="mod">
          <ac:chgData name="Robert Pontius" userId="a44f9639-9fbb-4e05-802c-407466ea6190" providerId="ADAL" clId="{A6A8C544-764E-4E9A-ABD2-E7989CC3A647}" dt="2025-03-30T09:34:43.917" v="1414" actId="1037"/>
          <ac:picMkLst>
            <pc:docMk/>
            <pc:sldMk cId="3746456455" sldId="2663"/>
            <ac:picMk id="5" creationId="{1B4A6B2F-2619-44F2-A466-CED4BA9DB0B8}"/>
          </ac:picMkLst>
        </pc:picChg>
        <pc:picChg chg="mod">
          <ac:chgData name="Robert Pontius" userId="a44f9639-9fbb-4e05-802c-407466ea6190" providerId="ADAL" clId="{A6A8C544-764E-4E9A-ABD2-E7989CC3A647}" dt="2025-03-30T09:34:20.145" v="1397" actId="1035"/>
          <ac:picMkLst>
            <pc:docMk/>
            <pc:sldMk cId="3746456455" sldId="2663"/>
            <ac:picMk id="6" creationId="{7E1BF6A8-7939-4A7B-84B6-02E5B4D3FE86}"/>
          </ac:picMkLst>
        </pc:picChg>
      </pc:sldChg>
      <pc:sldChg chg="addSp modSp add mod">
        <pc:chgData name="Robert Pontius" userId="a44f9639-9fbb-4e05-802c-407466ea6190" providerId="ADAL" clId="{A6A8C544-764E-4E9A-ABD2-E7989CC3A647}" dt="2025-03-30T09:51:42.675" v="1763" actId="20577"/>
        <pc:sldMkLst>
          <pc:docMk/>
          <pc:sldMk cId="1180032303" sldId="2664"/>
        </pc:sldMkLst>
        <pc:spChg chg="mod">
          <ac:chgData name="Robert Pontius" userId="a44f9639-9fbb-4e05-802c-407466ea6190" providerId="ADAL" clId="{A6A8C544-764E-4E9A-ABD2-E7989CC3A647}" dt="2025-03-30T09:39:02.931" v="1541" actId="27636"/>
          <ac:spMkLst>
            <pc:docMk/>
            <pc:sldMk cId="1180032303" sldId="2664"/>
            <ac:spMk id="2" creationId="{00000000-0000-0000-0000-000000000000}"/>
          </ac:spMkLst>
        </pc:spChg>
        <pc:spChg chg="add mod">
          <ac:chgData name="Robert Pontius" userId="a44f9639-9fbb-4e05-802c-407466ea6190" providerId="ADAL" clId="{A6A8C544-764E-4E9A-ABD2-E7989CC3A647}" dt="2025-03-30T09:51:42.675" v="1763" actId="20577"/>
          <ac:spMkLst>
            <pc:docMk/>
            <pc:sldMk cId="1180032303" sldId="2664"/>
            <ac:spMk id="10" creationId="{5F4E1EC3-F0EA-4535-824A-C5675FAAA20C}"/>
          </ac:spMkLst>
        </pc:spChg>
      </pc:sldChg>
      <pc:sldChg chg="add">
        <pc:chgData name="Robert Pontius" userId="a44f9639-9fbb-4e05-802c-407466ea6190" providerId="ADAL" clId="{A6A8C544-764E-4E9A-ABD2-E7989CC3A647}" dt="2025-03-30T09:00:42.134" v="563"/>
        <pc:sldMkLst>
          <pc:docMk/>
          <pc:sldMk cId="1241971685" sldId="2665"/>
        </pc:sldMkLst>
      </pc:sldChg>
      <pc:sldChg chg="add">
        <pc:chgData name="Robert Pontius" userId="a44f9639-9fbb-4e05-802c-407466ea6190" providerId="ADAL" clId="{A6A8C544-764E-4E9A-ABD2-E7989CC3A647}" dt="2025-03-30T09:00:42.134" v="563"/>
        <pc:sldMkLst>
          <pc:docMk/>
          <pc:sldMk cId="2342910038" sldId="2666"/>
        </pc:sldMkLst>
      </pc:sldChg>
      <pc:sldChg chg="addSp modSp add">
        <pc:chgData name="Robert Pontius" userId="a44f9639-9fbb-4e05-802c-407466ea6190" providerId="ADAL" clId="{A6A8C544-764E-4E9A-ABD2-E7989CC3A647}" dt="2025-03-30T09:54:52.039" v="2129"/>
        <pc:sldMkLst>
          <pc:docMk/>
          <pc:sldMk cId="3633500681" sldId="2667"/>
        </pc:sldMkLst>
        <pc:spChg chg="add mod">
          <ac:chgData name="Robert Pontius" userId="a44f9639-9fbb-4e05-802c-407466ea6190" providerId="ADAL" clId="{A6A8C544-764E-4E9A-ABD2-E7989CC3A647}" dt="2025-03-30T09:54:52.039" v="2129"/>
          <ac:spMkLst>
            <pc:docMk/>
            <pc:sldMk cId="3633500681" sldId="2667"/>
            <ac:spMk id="7" creationId="{DEAC3196-6236-42FE-BD38-865A88159B63}"/>
          </ac:spMkLst>
        </pc:spChg>
      </pc:sldChg>
      <pc:sldChg chg="addSp delSp modSp add mod">
        <pc:chgData name="Robert Pontius" userId="a44f9639-9fbb-4e05-802c-407466ea6190" providerId="ADAL" clId="{A6A8C544-764E-4E9A-ABD2-E7989CC3A647}" dt="2025-03-30T09:53:05.024" v="2073" actId="1037"/>
        <pc:sldMkLst>
          <pc:docMk/>
          <pc:sldMk cId="4153725473" sldId="2668"/>
        </pc:sldMkLst>
        <pc:spChg chg="mod">
          <ac:chgData name="Robert Pontius" userId="a44f9639-9fbb-4e05-802c-407466ea6190" providerId="ADAL" clId="{A6A8C544-764E-4E9A-ABD2-E7989CC3A647}" dt="2025-03-30T09:48:37.111" v="1746" actId="20577"/>
          <ac:spMkLst>
            <pc:docMk/>
            <pc:sldMk cId="4153725473" sldId="2668"/>
            <ac:spMk id="2" creationId="{00000000-0000-0000-0000-000000000000}"/>
          </ac:spMkLst>
        </pc:spChg>
        <pc:spChg chg="add del mod">
          <ac:chgData name="Robert Pontius" userId="a44f9639-9fbb-4e05-802c-407466ea6190" providerId="ADAL" clId="{A6A8C544-764E-4E9A-ABD2-E7989CC3A647}" dt="2025-03-30T09:40:33.428" v="1595" actId="478"/>
          <ac:spMkLst>
            <pc:docMk/>
            <pc:sldMk cId="4153725473" sldId="2668"/>
            <ac:spMk id="9" creationId="{542166B8-AD72-4515-B002-256D235A2212}"/>
          </ac:spMkLst>
        </pc:spChg>
        <pc:spChg chg="add del mod">
          <ac:chgData name="Robert Pontius" userId="a44f9639-9fbb-4e05-802c-407466ea6190" providerId="ADAL" clId="{A6A8C544-764E-4E9A-ABD2-E7989CC3A647}" dt="2025-03-30T09:51:51.934" v="1764" actId="478"/>
          <ac:spMkLst>
            <pc:docMk/>
            <pc:sldMk cId="4153725473" sldId="2668"/>
            <ac:spMk id="10" creationId="{34D4453C-CCDA-42FA-8541-303C55F0B336}"/>
          </ac:spMkLst>
        </pc:spChg>
        <pc:spChg chg="add mod">
          <ac:chgData name="Robert Pontius" userId="a44f9639-9fbb-4e05-802c-407466ea6190" providerId="ADAL" clId="{A6A8C544-764E-4E9A-ABD2-E7989CC3A647}" dt="2025-03-30T09:51:53.265" v="1765"/>
          <ac:spMkLst>
            <pc:docMk/>
            <pc:sldMk cId="4153725473" sldId="2668"/>
            <ac:spMk id="11" creationId="{8C761195-DE77-4E2C-B90F-591D82222FF4}"/>
          </ac:spMkLst>
        </pc:spChg>
        <pc:picChg chg="mod modCrop">
          <ac:chgData name="Robert Pontius" userId="a44f9639-9fbb-4e05-802c-407466ea6190" providerId="ADAL" clId="{A6A8C544-764E-4E9A-ABD2-E7989CC3A647}" dt="2025-03-30T09:52:08.456" v="1779" actId="1035"/>
          <ac:picMkLst>
            <pc:docMk/>
            <pc:sldMk cId="4153725473" sldId="2668"/>
            <ac:picMk id="5" creationId="{1B4A6B2F-2619-44F2-A466-CED4BA9DB0B8}"/>
          </ac:picMkLst>
        </pc:picChg>
        <pc:picChg chg="del">
          <ac:chgData name="Robert Pontius" userId="a44f9639-9fbb-4e05-802c-407466ea6190" providerId="ADAL" clId="{A6A8C544-764E-4E9A-ABD2-E7989CC3A647}" dt="2025-03-30T09:27:16.309" v="1156" actId="478"/>
          <ac:picMkLst>
            <pc:docMk/>
            <pc:sldMk cId="4153725473" sldId="2668"/>
            <ac:picMk id="6" creationId="{7E1BF6A8-7939-4A7B-84B6-02E5B4D3FE86}"/>
          </ac:picMkLst>
        </pc:picChg>
        <pc:picChg chg="add mod modCrop">
          <ac:chgData name="Robert Pontius" userId="a44f9639-9fbb-4e05-802c-407466ea6190" providerId="ADAL" clId="{A6A8C544-764E-4E9A-ABD2-E7989CC3A647}" dt="2025-03-30T09:52:08.456" v="1779" actId="1035"/>
          <ac:picMkLst>
            <pc:docMk/>
            <pc:sldMk cId="4153725473" sldId="2668"/>
            <ac:picMk id="7" creationId="{540E3AB4-53E2-487F-A787-856B23F5C487}"/>
          </ac:picMkLst>
        </pc:picChg>
        <pc:picChg chg="add mod modCrop">
          <ac:chgData name="Robert Pontius" userId="a44f9639-9fbb-4e05-802c-407466ea6190" providerId="ADAL" clId="{A6A8C544-764E-4E9A-ABD2-E7989CC3A647}" dt="2025-03-30T09:53:05.024" v="2073" actId="1037"/>
          <ac:picMkLst>
            <pc:docMk/>
            <pc:sldMk cId="4153725473" sldId="2668"/>
            <ac:picMk id="8" creationId="{97FD37F1-D7D0-47AC-A135-6F389EAFFFC3}"/>
          </ac:picMkLst>
        </pc:picChg>
      </pc:sldChg>
      <pc:sldChg chg="modSp add mod">
        <pc:chgData name="Robert Pontius" userId="a44f9639-9fbb-4e05-802c-407466ea6190" providerId="ADAL" clId="{A6A8C544-764E-4E9A-ABD2-E7989CC3A647}" dt="2025-04-10T10:14:54.228" v="2414" actId="20577"/>
        <pc:sldMkLst>
          <pc:docMk/>
          <pc:sldMk cId="1643766014" sldId="2669"/>
        </pc:sldMkLst>
        <pc:spChg chg="mod">
          <ac:chgData name="Robert Pontius" userId="a44f9639-9fbb-4e05-802c-407466ea6190" providerId="ADAL" clId="{A6A8C544-764E-4E9A-ABD2-E7989CC3A647}" dt="2025-03-30T10:21:16.059" v="2369" actId="255"/>
          <ac:spMkLst>
            <pc:docMk/>
            <pc:sldMk cId="1643766014" sldId="2669"/>
            <ac:spMk id="2" creationId="{ECC85FDB-BCC8-4CF9-AD60-6563087387C6}"/>
          </ac:spMkLst>
        </pc:spChg>
        <pc:spChg chg="mod">
          <ac:chgData name="Robert Pontius" userId="a44f9639-9fbb-4e05-802c-407466ea6190" providerId="ADAL" clId="{A6A8C544-764E-4E9A-ABD2-E7989CC3A647}" dt="2025-04-10T10:14:54.228" v="2414" actId="20577"/>
          <ac:spMkLst>
            <pc:docMk/>
            <pc:sldMk cId="1643766014" sldId="2669"/>
            <ac:spMk id="5" creationId="{9C350643-845F-4B5C-91F0-B8010F40CDA3}"/>
          </ac:spMkLst>
        </pc:spChg>
      </pc:sldChg>
      <pc:sldMasterChg chg="delSldLayout">
        <pc:chgData name="Robert Pontius" userId="a44f9639-9fbb-4e05-802c-407466ea6190" providerId="ADAL" clId="{A6A8C544-764E-4E9A-ABD2-E7989CC3A647}" dt="2025-03-30T09:10:16.909" v="980" actId="47"/>
        <pc:sldMasterMkLst>
          <pc:docMk/>
          <pc:sldMasterMk cId="0" sldId="2147483648"/>
        </pc:sldMasterMkLst>
        <pc:sldLayoutChg chg="del">
          <pc:chgData name="Robert Pontius" userId="a44f9639-9fbb-4e05-802c-407466ea6190" providerId="ADAL" clId="{A6A8C544-764E-4E9A-ABD2-E7989CC3A647}" dt="2025-03-30T08:35:36.036" v="367" actId="2696"/>
          <pc:sldLayoutMkLst>
            <pc:docMk/>
            <pc:sldMasterMk cId="0" sldId="2147483648"/>
            <pc:sldLayoutMk cId="0" sldId="2147483657"/>
          </pc:sldLayoutMkLst>
        </pc:sldLayoutChg>
        <pc:sldLayoutChg chg="del">
          <pc:chgData name="Robert Pontius" userId="a44f9639-9fbb-4e05-802c-407466ea6190" providerId="ADAL" clId="{A6A8C544-764E-4E9A-ABD2-E7989CC3A647}" dt="2025-03-30T09:10:16.909" v="980" actId="47"/>
          <pc:sldLayoutMkLst>
            <pc:docMk/>
            <pc:sldMasterMk cId="0" sldId="2147483648"/>
            <pc:sldLayoutMk cId="4221088956" sldId="2147483679"/>
          </pc:sldLayoutMkLst>
        </pc:sldLayoutChg>
      </pc:sldMasterChg>
      <pc:sldMasterChg chg="del delSldLayout">
        <pc:chgData name="Robert Pontius" userId="a44f9639-9fbb-4e05-802c-407466ea6190" providerId="ADAL" clId="{A6A8C544-764E-4E9A-ABD2-E7989CC3A647}" dt="2025-03-30T08:37:50.354" v="373" actId="47"/>
        <pc:sldMasterMkLst>
          <pc:docMk/>
          <pc:sldMasterMk cId="533585707" sldId="2147483661"/>
        </pc:sldMasterMkLst>
        <pc:sldLayoutChg chg="del">
          <pc:chgData name="Robert Pontius" userId="a44f9639-9fbb-4e05-802c-407466ea6190" providerId="ADAL" clId="{A6A8C544-764E-4E9A-ABD2-E7989CC3A647}" dt="2025-03-30T08:37:50.354" v="373" actId="47"/>
          <pc:sldLayoutMkLst>
            <pc:docMk/>
            <pc:sldMasterMk cId="533585707" sldId="2147483661"/>
            <pc:sldLayoutMk cId="3064275086" sldId="2147483662"/>
          </pc:sldLayoutMkLst>
        </pc:sldLayoutChg>
        <pc:sldLayoutChg chg="del">
          <pc:chgData name="Robert Pontius" userId="a44f9639-9fbb-4e05-802c-407466ea6190" providerId="ADAL" clId="{A6A8C544-764E-4E9A-ABD2-E7989CC3A647}" dt="2025-03-30T08:37:50.354" v="373" actId="47"/>
          <pc:sldLayoutMkLst>
            <pc:docMk/>
            <pc:sldMasterMk cId="533585707" sldId="2147483661"/>
            <pc:sldLayoutMk cId="3997885131" sldId="2147483663"/>
          </pc:sldLayoutMkLst>
        </pc:sldLayoutChg>
        <pc:sldLayoutChg chg="del">
          <pc:chgData name="Robert Pontius" userId="a44f9639-9fbb-4e05-802c-407466ea6190" providerId="ADAL" clId="{A6A8C544-764E-4E9A-ABD2-E7989CC3A647}" dt="2025-03-30T08:37:50.354" v="373" actId="47"/>
          <pc:sldLayoutMkLst>
            <pc:docMk/>
            <pc:sldMasterMk cId="533585707" sldId="2147483661"/>
            <pc:sldLayoutMk cId="3482591728" sldId="2147483664"/>
          </pc:sldLayoutMkLst>
        </pc:sldLayoutChg>
        <pc:sldLayoutChg chg="del">
          <pc:chgData name="Robert Pontius" userId="a44f9639-9fbb-4e05-802c-407466ea6190" providerId="ADAL" clId="{A6A8C544-764E-4E9A-ABD2-E7989CC3A647}" dt="2025-03-30T08:37:50.354" v="373" actId="47"/>
          <pc:sldLayoutMkLst>
            <pc:docMk/>
            <pc:sldMasterMk cId="533585707" sldId="2147483661"/>
            <pc:sldLayoutMk cId="1687763187" sldId="2147483665"/>
          </pc:sldLayoutMkLst>
        </pc:sldLayoutChg>
        <pc:sldLayoutChg chg="del">
          <pc:chgData name="Robert Pontius" userId="a44f9639-9fbb-4e05-802c-407466ea6190" providerId="ADAL" clId="{A6A8C544-764E-4E9A-ABD2-E7989CC3A647}" dt="2025-03-30T08:37:50.354" v="373" actId="47"/>
          <pc:sldLayoutMkLst>
            <pc:docMk/>
            <pc:sldMasterMk cId="533585707" sldId="2147483661"/>
            <pc:sldLayoutMk cId="3157192713" sldId="2147483666"/>
          </pc:sldLayoutMkLst>
        </pc:sldLayoutChg>
        <pc:sldLayoutChg chg="del">
          <pc:chgData name="Robert Pontius" userId="a44f9639-9fbb-4e05-802c-407466ea6190" providerId="ADAL" clId="{A6A8C544-764E-4E9A-ABD2-E7989CC3A647}" dt="2025-03-30T08:37:50.354" v="373" actId="47"/>
          <pc:sldLayoutMkLst>
            <pc:docMk/>
            <pc:sldMasterMk cId="533585707" sldId="2147483661"/>
            <pc:sldLayoutMk cId="2704596369" sldId="2147483667"/>
          </pc:sldLayoutMkLst>
        </pc:sldLayoutChg>
        <pc:sldLayoutChg chg="del">
          <pc:chgData name="Robert Pontius" userId="a44f9639-9fbb-4e05-802c-407466ea6190" providerId="ADAL" clId="{A6A8C544-764E-4E9A-ABD2-E7989CC3A647}" dt="2025-03-30T08:37:50.354" v="373" actId="47"/>
          <pc:sldLayoutMkLst>
            <pc:docMk/>
            <pc:sldMasterMk cId="533585707" sldId="2147483661"/>
            <pc:sldLayoutMk cId="2685586029" sldId="2147483668"/>
          </pc:sldLayoutMkLst>
        </pc:sldLayoutChg>
        <pc:sldLayoutChg chg="del">
          <pc:chgData name="Robert Pontius" userId="a44f9639-9fbb-4e05-802c-407466ea6190" providerId="ADAL" clId="{A6A8C544-764E-4E9A-ABD2-E7989CC3A647}" dt="2025-03-30T08:37:50.354" v="373" actId="47"/>
          <pc:sldLayoutMkLst>
            <pc:docMk/>
            <pc:sldMasterMk cId="533585707" sldId="2147483661"/>
            <pc:sldLayoutMk cId="3738630679" sldId="2147483669"/>
          </pc:sldLayoutMkLst>
        </pc:sldLayoutChg>
        <pc:sldLayoutChg chg="del">
          <pc:chgData name="Robert Pontius" userId="a44f9639-9fbb-4e05-802c-407466ea6190" providerId="ADAL" clId="{A6A8C544-764E-4E9A-ABD2-E7989CC3A647}" dt="2025-03-30T08:37:50.354" v="373" actId="47"/>
          <pc:sldLayoutMkLst>
            <pc:docMk/>
            <pc:sldMasterMk cId="533585707" sldId="2147483661"/>
            <pc:sldLayoutMk cId="4207249478" sldId="2147483670"/>
          </pc:sldLayoutMkLst>
        </pc:sldLayoutChg>
        <pc:sldLayoutChg chg="del">
          <pc:chgData name="Robert Pontius" userId="a44f9639-9fbb-4e05-802c-407466ea6190" providerId="ADAL" clId="{A6A8C544-764E-4E9A-ABD2-E7989CC3A647}" dt="2025-03-30T08:37:50.354" v="373" actId="47"/>
          <pc:sldLayoutMkLst>
            <pc:docMk/>
            <pc:sldMasterMk cId="533585707" sldId="2147483661"/>
            <pc:sldLayoutMk cId="3842008750" sldId="2147483671"/>
          </pc:sldLayoutMkLst>
        </pc:sldLayoutChg>
        <pc:sldLayoutChg chg="del">
          <pc:chgData name="Robert Pontius" userId="a44f9639-9fbb-4e05-802c-407466ea6190" providerId="ADAL" clId="{A6A8C544-764E-4E9A-ABD2-E7989CC3A647}" dt="2025-03-30T08:37:50.354" v="373" actId="47"/>
          <pc:sldLayoutMkLst>
            <pc:docMk/>
            <pc:sldMasterMk cId="533585707" sldId="2147483661"/>
            <pc:sldLayoutMk cId="1578945423" sldId="214748367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 name="Google Shape;15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35032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B15072-D71E-4D34-866A-1B22309AD7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3994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875"/>
              </a:lnSpc>
            </a:pPr>
            <a:endParaRPr lang="en-US" sz="1200" dirty="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B15072-D71E-4D34-866A-1B22309AD7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6903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B15072-D71E-4D34-866A-1B22309AD7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6442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B15072-D71E-4D34-866A-1B22309AD7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4241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B15072-D71E-4D34-866A-1B22309AD7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9873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B15072-D71E-4D34-866A-1B22309AD7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8305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B15072-D71E-4D34-866A-1B22309AD7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2334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B15072-D71E-4D34-866A-1B22309AD7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605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B15072-D71E-4D34-866A-1B22309AD7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233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B15072-D71E-4D34-866A-1B22309AD7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9608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B15072-D71E-4D34-866A-1B22309AD7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138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B15072-D71E-4D34-866A-1B22309AD7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507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B15072-D71E-4D34-866A-1B22309AD7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4013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8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8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7D20EC29-38AA-4B4B-A849-4A3D8B2AE6C9}" type="datetime1">
              <a:rPr lang="en-US" smtClean="0"/>
              <a:t>5/22/2025</a:t>
            </a:fld>
            <a:endParaRPr/>
          </a:p>
        </p:txBody>
      </p:sp>
      <p:sp>
        <p:nvSpPr>
          <p:cNvPr id="19" name="Google Shape;19;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9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9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D9041016-1EA8-47E2-8317-E19151A85DED}" type="datetime1">
              <a:rPr lang="en-US" smtClean="0"/>
              <a:t>5/22/2025</a:t>
            </a:fld>
            <a:endParaRPr/>
          </a:p>
        </p:txBody>
      </p:sp>
      <p:sp>
        <p:nvSpPr>
          <p:cNvPr id="82" name="Google Shape;82;p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1"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0538D2B8-FEEE-4228-B16B-F9CE884EEC91}" type="datetime1">
              <a:rPr lang="en-US" smtClean="0"/>
              <a:t>5/22/2025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46522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E7475BC1-623A-4988-A362-F300A5475012}" type="datetime1">
              <a:rPr lang="en-US" smtClean="0"/>
              <a:t>5/22/2025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874629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88F9928C-4CC1-41B2-A65E-F642C058B3D4}" type="datetime1">
              <a:rPr lang="en-US" smtClean="0"/>
              <a:t>5/22/2025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634179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DD23BD80-A5E2-4083-81EB-3195C6B5B27B}" type="datetime1">
              <a:rPr lang="en-US" smtClean="0"/>
              <a:t>5/22/2025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6584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BB0B4C1F-7EC8-4D94-92C6-AF5CA470FC8B}" type="datetime1">
              <a:rPr lang="en-US" smtClean="0"/>
              <a:t>5/22/2025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200432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8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8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7D20EC29-38AA-4B4B-A849-4A3D8B2AE6C9}" type="datetime1">
              <a:rPr lang="en-US" smtClean="0"/>
              <a:t>5/22/2025</a:t>
            </a:fld>
            <a:endParaRPr/>
          </a:p>
        </p:txBody>
      </p:sp>
      <p:sp>
        <p:nvSpPr>
          <p:cNvPr id="19" name="Google Shape;19;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96610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2DCE648-9B5B-47B6-906C-44864EAA395D}" type="datetime1">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31B253-B935-45ED-9476-156C42DB80D2}" type="slidenum">
              <a:rPr lang="en-US" smtClean="0"/>
              <a:t>‹#›</a:t>
            </a:fld>
            <a:endParaRPr lang="en-US"/>
          </a:p>
        </p:txBody>
      </p:sp>
    </p:spTree>
    <p:extLst>
      <p:ext uri="{BB962C8B-B14F-4D97-AF65-F5344CB8AC3E}">
        <p14:creationId xmlns:p14="http://schemas.microsoft.com/office/powerpoint/2010/main" val="42948481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3E75BF-92D0-4632-9F18-938EA437D06A}" type="datetime1">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31B253-B935-45ED-9476-156C42DB80D2}" type="slidenum">
              <a:rPr lang="en-US" smtClean="0"/>
              <a:t>‹#›</a:t>
            </a:fld>
            <a:endParaRPr lang="en-US"/>
          </a:p>
        </p:txBody>
      </p:sp>
    </p:spTree>
    <p:extLst>
      <p:ext uri="{BB962C8B-B14F-4D97-AF65-F5344CB8AC3E}">
        <p14:creationId xmlns:p14="http://schemas.microsoft.com/office/powerpoint/2010/main" val="3679138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430BD9F-B853-4907-8C69-135585281816}" type="datetime1">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31B253-B935-45ED-9476-156C42DB80D2}" type="slidenum">
              <a:rPr lang="en-US" smtClean="0"/>
              <a:t>‹#›</a:t>
            </a:fld>
            <a:endParaRPr lang="en-US"/>
          </a:p>
        </p:txBody>
      </p:sp>
    </p:spTree>
    <p:extLst>
      <p:ext uri="{BB962C8B-B14F-4D97-AF65-F5344CB8AC3E}">
        <p14:creationId xmlns:p14="http://schemas.microsoft.com/office/powerpoint/2010/main" val="2171155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8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8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694C5B0F-C650-4B1C-921F-9E9EFB6B5852}" type="datetime1">
              <a:rPr lang="en-US" smtClean="0"/>
              <a:t>5/22/2025</a:t>
            </a:fld>
            <a:endParaRPr/>
          </a:p>
        </p:txBody>
      </p:sp>
      <p:sp>
        <p:nvSpPr>
          <p:cNvPr id="25" name="Google Shape;25;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A74BFC-F1DA-424E-ACF0-161B50B30A26}" type="datetime1">
              <a:rPr lang="en-US" smtClean="0"/>
              <a:t>5/22/2025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31B253-B935-45ED-9476-156C42DB80D2}" type="slidenum">
              <a:rPr lang="en-US" smtClean="0"/>
              <a:t>‹#›</a:t>
            </a:fld>
            <a:endParaRPr lang="en-US"/>
          </a:p>
        </p:txBody>
      </p:sp>
    </p:spTree>
    <p:extLst>
      <p:ext uri="{BB962C8B-B14F-4D97-AF65-F5344CB8AC3E}">
        <p14:creationId xmlns:p14="http://schemas.microsoft.com/office/powerpoint/2010/main" val="12927631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EB1E01-7D5B-48D5-A5E4-D92E772E0F93}" type="datetime1">
              <a:rPr lang="en-US" smtClean="0"/>
              <a:t>5/22/2025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31B253-B935-45ED-9476-156C42DB80D2}" type="slidenum">
              <a:rPr lang="en-US" smtClean="0"/>
              <a:t>‹#›</a:t>
            </a:fld>
            <a:endParaRPr lang="en-US"/>
          </a:p>
        </p:txBody>
      </p:sp>
    </p:spTree>
    <p:extLst>
      <p:ext uri="{BB962C8B-B14F-4D97-AF65-F5344CB8AC3E}">
        <p14:creationId xmlns:p14="http://schemas.microsoft.com/office/powerpoint/2010/main" val="15139135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DE8ABC5-785F-4B5B-868F-E499F3350D5D}" type="datetime1">
              <a:rPr lang="en-US" smtClean="0"/>
              <a:t>5/22/2025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31B253-B935-45ED-9476-156C42DB80D2}" type="slidenum">
              <a:rPr lang="en-US" smtClean="0"/>
              <a:t>‹#›</a:t>
            </a:fld>
            <a:endParaRPr lang="en-US"/>
          </a:p>
        </p:txBody>
      </p:sp>
    </p:spTree>
    <p:extLst>
      <p:ext uri="{BB962C8B-B14F-4D97-AF65-F5344CB8AC3E}">
        <p14:creationId xmlns:p14="http://schemas.microsoft.com/office/powerpoint/2010/main" val="42823067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2B5882-A2CF-4382-8238-357FA065D116}" type="datetime1">
              <a:rPr lang="en-US" smtClean="0"/>
              <a:t>5/22/2025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31B253-B935-45ED-9476-156C42DB80D2}" type="slidenum">
              <a:rPr lang="en-US" smtClean="0"/>
              <a:t>‹#›</a:t>
            </a:fld>
            <a:endParaRPr lang="en-US"/>
          </a:p>
        </p:txBody>
      </p:sp>
    </p:spTree>
    <p:extLst>
      <p:ext uri="{BB962C8B-B14F-4D97-AF65-F5344CB8AC3E}">
        <p14:creationId xmlns:p14="http://schemas.microsoft.com/office/powerpoint/2010/main" val="7814996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2A51F4-236A-4339-9A1B-CE92CA9B319A}" type="datetime1">
              <a:rPr lang="en-US" smtClean="0"/>
              <a:t>5/22/2025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31B253-B935-45ED-9476-156C42DB80D2}" type="slidenum">
              <a:rPr lang="en-US" smtClean="0"/>
              <a:t>‹#›</a:t>
            </a:fld>
            <a:endParaRPr lang="en-US"/>
          </a:p>
        </p:txBody>
      </p:sp>
    </p:spTree>
    <p:extLst>
      <p:ext uri="{BB962C8B-B14F-4D97-AF65-F5344CB8AC3E}">
        <p14:creationId xmlns:p14="http://schemas.microsoft.com/office/powerpoint/2010/main" val="39393430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F4E3E84-FAD1-409A-BCE4-C35A410AB6D1}" type="datetime1">
              <a:rPr lang="en-US" smtClean="0"/>
              <a:t>5/22/2025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31B253-B935-45ED-9476-156C42DB80D2}" type="slidenum">
              <a:rPr lang="en-US" smtClean="0"/>
              <a:t>‹#›</a:t>
            </a:fld>
            <a:endParaRPr lang="en-US"/>
          </a:p>
        </p:txBody>
      </p:sp>
    </p:spTree>
    <p:extLst>
      <p:ext uri="{BB962C8B-B14F-4D97-AF65-F5344CB8AC3E}">
        <p14:creationId xmlns:p14="http://schemas.microsoft.com/office/powerpoint/2010/main" val="41386767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CB16BB-BC84-4BF7-9700-F9D60C960D06}" type="datetime1">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31B253-B935-45ED-9476-156C42DB80D2}" type="slidenum">
              <a:rPr lang="en-US" smtClean="0"/>
              <a:t>‹#›</a:t>
            </a:fld>
            <a:endParaRPr lang="en-US"/>
          </a:p>
        </p:txBody>
      </p:sp>
    </p:spTree>
    <p:extLst>
      <p:ext uri="{BB962C8B-B14F-4D97-AF65-F5344CB8AC3E}">
        <p14:creationId xmlns:p14="http://schemas.microsoft.com/office/powerpoint/2010/main" val="1297569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C6DEAE-8B1C-4F37-9F3A-324CD03B8EB4}" type="datetime1">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31B253-B935-45ED-9476-156C42DB80D2}" type="slidenum">
              <a:rPr lang="en-US" smtClean="0"/>
              <a:t>‹#›</a:t>
            </a:fld>
            <a:endParaRPr lang="en-US"/>
          </a:p>
        </p:txBody>
      </p:sp>
    </p:spTree>
    <p:extLst>
      <p:ext uri="{BB962C8B-B14F-4D97-AF65-F5344CB8AC3E}">
        <p14:creationId xmlns:p14="http://schemas.microsoft.com/office/powerpoint/2010/main" val="28503753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CF780CFA-12D8-4D20-B1D5-A0C15AD6F1D7}" type="datetime1">
              <a:rPr lang="en-US" smtClean="0"/>
              <a:t>5/22/2025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26A953-1B63-46DF-89F2-479CF38B8D3F}" type="slidenum">
              <a:rPr lang="en-US"/>
              <a:pPr>
                <a:defRPr/>
              </a:pPr>
              <a:t>‹#›</a:t>
            </a:fld>
            <a:endParaRPr lang="en-US"/>
          </a:p>
        </p:txBody>
      </p:sp>
    </p:spTree>
    <p:extLst>
      <p:ext uri="{BB962C8B-B14F-4D97-AF65-F5344CB8AC3E}">
        <p14:creationId xmlns:p14="http://schemas.microsoft.com/office/powerpoint/2010/main" val="37367956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70201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6B660830-2754-4A6C-BF29-83E53D1C3BF1}" type="datetime1">
              <a:rPr lang="en-US" smtClean="0"/>
              <a:t>5/22/2025</a:t>
            </a:fld>
            <a:endParaRPr/>
          </a:p>
        </p:txBody>
      </p:sp>
      <p:sp>
        <p:nvSpPr>
          <p:cNvPr id="29" name="Google Shape;29;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D0746-A918-40A7-977E-ECD504FD01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E06E38-6524-481D-962D-9E90C0B2C5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AF2B9C-2D0F-4F96-8502-8525F6BD4901}"/>
              </a:ext>
            </a:extLst>
          </p:cNvPr>
          <p:cNvSpPr>
            <a:spLocks noGrp="1"/>
          </p:cNvSpPr>
          <p:nvPr>
            <p:ph type="dt" sz="half" idx="10"/>
          </p:nvPr>
        </p:nvSpPr>
        <p:spPr/>
        <p:txBody>
          <a:bodyPr/>
          <a:lstStyle/>
          <a:p>
            <a:fld id="{0D3CC98B-EB0F-4D54-8BB8-E3E4CB5B58F4}" type="datetime1">
              <a:rPr lang="en-US" smtClean="0"/>
              <a:t>5/22/2025</a:t>
            </a:fld>
            <a:endParaRPr lang="en-US"/>
          </a:p>
        </p:txBody>
      </p:sp>
      <p:sp>
        <p:nvSpPr>
          <p:cNvPr id="5" name="Footer Placeholder 4">
            <a:extLst>
              <a:ext uri="{FF2B5EF4-FFF2-40B4-BE49-F238E27FC236}">
                <a16:creationId xmlns:a16="http://schemas.microsoft.com/office/drawing/2014/main" id="{AA223333-3F8E-45AC-8DDD-3941E29447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B479B6-343B-48DD-80EA-F2387F201F04}"/>
              </a:ext>
            </a:extLst>
          </p:cNvPr>
          <p:cNvSpPr>
            <a:spLocks noGrp="1"/>
          </p:cNvSpPr>
          <p:nvPr>
            <p:ph type="sldNum" sz="quarter" idx="12"/>
          </p:nvPr>
        </p:nvSpPr>
        <p:spPr/>
        <p:txBody>
          <a:bodyPr/>
          <a:lstStyle/>
          <a:p>
            <a:fld id="{D1F91A0B-866F-4808-971F-0FC85A213661}" type="slidenum">
              <a:rPr lang="en-US" smtClean="0"/>
              <a:t>‹#›</a:t>
            </a:fld>
            <a:endParaRPr lang="en-US"/>
          </a:p>
        </p:txBody>
      </p:sp>
    </p:spTree>
    <p:extLst>
      <p:ext uri="{BB962C8B-B14F-4D97-AF65-F5344CB8AC3E}">
        <p14:creationId xmlns:p14="http://schemas.microsoft.com/office/powerpoint/2010/main" val="32572315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836E7-9D09-4750-A9FF-709EADE887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05CD34-4ED7-4631-9A68-07259716215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BC3DD1-0D2D-4041-833A-9EB806DCDB01}"/>
              </a:ext>
            </a:extLst>
          </p:cNvPr>
          <p:cNvSpPr>
            <a:spLocks noGrp="1"/>
          </p:cNvSpPr>
          <p:nvPr>
            <p:ph type="dt" sz="half" idx="10"/>
          </p:nvPr>
        </p:nvSpPr>
        <p:spPr/>
        <p:txBody>
          <a:bodyPr/>
          <a:lstStyle/>
          <a:p>
            <a:fld id="{247F24EE-30C3-4903-9708-31BA15836EFF}" type="datetime1">
              <a:rPr lang="en-US" smtClean="0"/>
              <a:t>5/22/2025</a:t>
            </a:fld>
            <a:endParaRPr lang="en-US"/>
          </a:p>
        </p:txBody>
      </p:sp>
      <p:sp>
        <p:nvSpPr>
          <p:cNvPr id="5" name="Footer Placeholder 4">
            <a:extLst>
              <a:ext uri="{FF2B5EF4-FFF2-40B4-BE49-F238E27FC236}">
                <a16:creationId xmlns:a16="http://schemas.microsoft.com/office/drawing/2014/main" id="{21CBF60B-7D51-4A42-8099-6D63175AC1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E696AF-6458-482C-ABE4-F70B64B8C5DF}"/>
              </a:ext>
            </a:extLst>
          </p:cNvPr>
          <p:cNvSpPr>
            <a:spLocks noGrp="1"/>
          </p:cNvSpPr>
          <p:nvPr>
            <p:ph type="sldNum" sz="quarter" idx="12"/>
          </p:nvPr>
        </p:nvSpPr>
        <p:spPr/>
        <p:txBody>
          <a:bodyPr/>
          <a:lstStyle/>
          <a:p>
            <a:fld id="{D1F91A0B-866F-4808-971F-0FC85A213661}" type="slidenum">
              <a:rPr lang="en-US" smtClean="0"/>
              <a:t>‹#›</a:t>
            </a:fld>
            <a:endParaRPr lang="en-US"/>
          </a:p>
        </p:txBody>
      </p:sp>
    </p:spTree>
    <p:extLst>
      <p:ext uri="{BB962C8B-B14F-4D97-AF65-F5344CB8AC3E}">
        <p14:creationId xmlns:p14="http://schemas.microsoft.com/office/powerpoint/2010/main" val="3735862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3CA92-2C45-4ED5-B893-D4AEB93657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67DFF7-5DFA-48A6-8AF2-00137B388E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2FB3C89-8841-42FC-9D49-BBCFD629C111}"/>
              </a:ext>
            </a:extLst>
          </p:cNvPr>
          <p:cNvSpPr>
            <a:spLocks noGrp="1"/>
          </p:cNvSpPr>
          <p:nvPr>
            <p:ph type="dt" sz="half" idx="10"/>
          </p:nvPr>
        </p:nvSpPr>
        <p:spPr/>
        <p:txBody>
          <a:bodyPr/>
          <a:lstStyle/>
          <a:p>
            <a:fld id="{B4CEA07A-9A95-4DEE-88E4-56680CDA3F37}" type="datetime1">
              <a:rPr lang="en-US" smtClean="0"/>
              <a:t>5/22/2025</a:t>
            </a:fld>
            <a:endParaRPr lang="en-US"/>
          </a:p>
        </p:txBody>
      </p:sp>
      <p:sp>
        <p:nvSpPr>
          <p:cNvPr id="5" name="Footer Placeholder 4">
            <a:extLst>
              <a:ext uri="{FF2B5EF4-FFF2-40B4-BE49-F238E27FC236}">
                <a16:creationId xmlns:a16="http://schemas.microsoft.com/office/drawing/2014/main" id="{744222DF-E998-4B1F-94A3-459462BFBE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21FB5B-26D5-4CAF-BCB9-54D59E9CAEB9}"/>
              </a:ext>
            </a:extLst>
          </p:cNvPr>
          <p:cNvSpPr>
            <a:spLocks noGrp="1"/>
          </p:cNvSpPr>
          <p:nvPr>
            <p:ph type="sldNum" sz="quarter" idx="12"/>
          </p:nvPr>
        </p:nvSpPr>
        <p:spPr/>
        <p:txBody>
          <a:bodyPr/>
          <a:lstStyle/>
          <a:p>
            <a:fld id="{D1F91A0B-866F-4808-971F-0FC85A213661}" type="slidenum">
              <a:rPr lang="en-US" smtClean="0"/>
              <a:t>‹#›</a:t>
            </a:fld>
            <a:endParaRPr lang="en-US"/>
          </a:p>
        </p:txBody>
      </p:sp>
    </p:spTree>
    <p:extLst>
      <p:ext uri="{BB962C8B-B14F-4D97-AF65-F5344CB8AC3E}">
        <p14:creationId xmlns:p14="http://schemas.microsoft.com/office/powerpoint/2010/main" val="40662646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CECCC-DC4A-45FE-8C0B-1495186FA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EB3481-002F-42F8-A177-6EB0DBD85F4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9B0841-BCF4-4923-9559-90332538A23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8B812E-46A8-4F87-9522-92E0D82A757F}"/>
              </a:ext>
            </a:extLst>
          </p:cNvPr>
          <p:cNvSpPr>
            <a:spLocks noGrp="1"/>
          </p:cNvSpPr>
          <p:nvPr>
            <p:ph type="dt" sz="half" idx="10"/>
          </p:nvPr>
        </p:nvSpPr>
        <p:spPr/>
        <p:txBody>
          <a:bodyPr/>
          <a:lstStyle/>
          <a:p>
            <a:fld id="{D438DEEE-6AEE-4106-8D96-12C3D974F3A2}" type="datetime1">
              <a:rPr lang="en-US" smtClean="0"/>
              <a:t>5/22/2025</a:t>
            </a:fld>
            <a:endParaRPr lang="en-US"/>
          </a:p>
        </p:txBody>
      </p:sp>
      <p:sp>
        <p:nvSpPr>
          <p:cNvPr id="6" name="Footer Placeholder 5">
            <a:extLst>
              <a:ext uri="{FF2B5EF4-FFF2-40B4-BE49-F238E27FC236}">
                <a16:creationId xmlns:a16="http://schemas.microsoft.com/office/drawing/2014/main" id="{D242D00E-3A6A-4403-8149-29678B6E6C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F611A1-C6C4-40B4-A3C0-930AA05E3AC2}"/>
              </a:ext>
            </a:extLst>
          </p:cNvPr>
          <p:cNvSpPr>
            <a:spLocks noGrp="1"/>
          </p:cNvSpPr>
          <p:nvPr>
            <p:ph type="sldNum" sz="quarter" idx="12"/>
          </p:nvPr>
        </p:nvSpPr>
        <p:spPr/>
        <p:txBody>
          <a:bodyPr/>
          <a:lstStyle/>
          <a:p>
            <a:fld id="{D1F91A0B-866F-4808-971F-0FC85A213661}" type="slidenum">
              <a:rPr lang="en-US" smtClean="0"/>
              <a:t>‹#›</a:t>
            </a:fld>
            <a:endParaRPr lang="en-US"/>
          </a:p>
        </p:txBody>
      </p:sp>
    </p:spTree>
    <p:extLst>
      <p:ext uri="{BB962C8B-B14F-4D97-AF65-F5344CB8AC3E}">
        <p14:creationId xmlns:p14="http://schemas.microsoft.com/office/powerpoint/2010/main" val="36787909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9C94D-F01C-4E9B-B931-79C4FCC6CB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1D9539-69F7-4113-875C-B0FDCCFA56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C3CE64C-DB51-4080-9E3E-031FE5902DE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A7A7EC-0C3E-48DC-A5A3-1C550002BF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FC6765D-3D83-4084-8C5B-FA7557D5CD1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DCDEF6-B199-4071-89D1-18ABF609538F}"/>
              </a:ext>
            </a:extLst>
          </p:cNvPr>
          <p:cNvSpPr>
            <a:spLocks noGrp="1"/>
          </p:cNvSpPr>
          <p:nvPr>
            <p:ph type="dt" sz="half" idx="10"/>
          </p:nvPr>
        </p:nvSpPr>
        <p:spPr/>
        <p:txBody>
          <a:bodyPr/>
          <a:lstStyle/>
          <a:p>
            <a:fld id="{D93A40F5-7C0B-4D35-B606-BF52E6121831}" type="datetime1">
              <a:rPr lang="en-US" smtClean="0"/>
              <a:t>5/22/2025</a:t>
            </a:fld>
            <a:endParaRPr lang="en-US"/>
          </a:p>
        </p:txBody>
      </p:sp>
      <p:sp>
        <p:nvSpPr>
          <p:cNvPr id="8" name="Footer Placeholder 7">
            <a:extLst>
              <a:ext uri="{FF2B5EF4-FFF2-40B4-BE49-F238E27FC236}">
                <a16:creationId xmlns:a16="http://schemas.microsoft.com/office/drawing/2014/main" id="{36AAD963-7C79-48D3-B5B5-D5CC8DA292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2B014F-748C-4AEF-9816-405FF518E99B}"/>
              </a:ext>
            </a:extLst>
          </p:cNvPr>
          <p:cNvSpPr>
            <a:spLocks noGrp="1"/>
          </p:cNvSpPr>
          <p:nvPr>
            <p:ph type="sldNum" sz="quarter" idx="12"/>
          </p:nvPr>
        </p:nvSpPr>
        <p:spPr/>
        <p:txBody>
          <a:bodyPr/>
          <a:lstStyle/>
          <a:p>
            <a:fld id="{D1F91A0B-866F-4808-971F-0FC85A213661}" type="slidenum">
              <a:rPr lang="en-US" smtClean="0"/>
              <a:t>‹#›</a:t>
            </a:fld>
            <a:endParaRPr lang="en-US"/>
          </a:p>
        </p:txBody>
      </p:sp>
    </p:spTree>
    <p:extLst>
      <p:ext uri="{BB962C8B-B14F-4D97-AF65-F5344CB8AC3E}">
        <p14:creationId xmlns:p14="http://schemas.microsoft.com/office/powerpoint/2010/main" val="8302836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2EDCD-C027-4042-96CD-896F9C742D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4AA80C-4EAF-4D32-B2EE-ABD7A34729EE}"/>
              </a:ext>
            </a:extLst>
          </p:cNvPr>
          <p:cNvSpPr>
            <a:spLocks noGrp="1"/>
          </p:cNvSpPr>
          <p:nvPr>
            <p:ph type="dt" sz="half" idx="10"/>
          </p:nvPr>
        </p:nvSpPr>
        <p:spPr/>
        <p:txBody>
          <a:bodyPr/>
          <a:lstStyle/>
          <a:p>
            <a:fld id="{314F0234-42B9-478F-A0E4-D0D7D6B9E697}" type="datetime1">
              <a:rPr lang="en-US" smtClean="0"/>
              <a:t>5/22/2025</a:t>
            </a:fld>
            <a:endParaRPr lang="en-US"/>
          </a:p>
        </p:txBody>
      </p:sp>
      <p:sp>
        <p:nvSpPr>
          <p:cNvPr id="4" name="Footer Placeholder 3">
            <a:extLst>
              <a:ext uri="{FF2B5EF4-FFF2-40B4-BE49-F238E27FC236}">
                <a16:creationId xmlns:a16="http://schemas.microsoft.com/office/drawing/2014/main" id="{968D11A9-EBB8-4484-9095-828D2617B9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A6240B-119F-42E2-9D8E-3243754CD9A5}"/>
              </a:ext>
            </a:extLst>
          </p:cNvPr>
          <p:cNvSpPr>
            <a:spLocks noGrp="1"/>
          </p:cNvSpPr>
          <p:nvPr>
            <p:ph type="sldNum" sz="quarter" idx="12"/>
          </p:nvPr>
        </p:nvSpPr>
        <p:spPr/>
        <p:txBody>
          <a:bodyPr/>
          <a:lstStyle/>
          <a:p>
            <a:fld id="{D1F91A0B-866F-4808-971F-0FC85A213661}" type="slidenum">
              <a:rPr lang="en-US" smtClean="0"/>
              <a:t>‹#›</a:t>
            </a:fld>
            <a:endParaRPr lang="en-US"/>
          </a:p>
        </p:txBody>
      </p:sp>
    </p:spTree>
    <p:extLst>
      <p:ext uri="{BB962C8B-B14F-4D97-AF65-F5344CB8AC3E}">
        <p14:creationId xmlns:p14="http://schemas.microsoft.com/office/powerpoint/2010/main" val="23179947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550295-F3DC-4ED9-98E2-C70173DD64E4}"/>
              </a:ext>
            </a:extLst>
          </p:cNvPr>
          <p:cNvSpPr>
            <a:spLocks noGrp="1"/>
          </p:cNvSpPr>
          <p:nvPr>
            <p:ph type="dt" sz="half" idx="10"/>
          </p:nvPr>
        </p:nvSpPr>
        <p:spPr/>
        <p:txBody>
          <a:bodyPr/>
          <a:lstStyle/>
          <a:p>
            <a:fld id="{01E8425F-FFDA-46DA-9124-8CF5E4B9B39E}" type="datetime1">
              <a:rPr lang="en-US" smtClean="0"/>
              <a:t>5/22/2025</a:t>
            </a:fld>
            <a:endParaRPr lang="en-US"/>
          </a:p>
        </p:txBody>
      </p:sp>
      <p:sp>
        <p:nvSpPr>
          <p:cNvPr id="3" name="Footer Placeholder 2">
            <a:extLst>
              <a:ext uri="{FF2B5EF4-FFF2-40B4-BE49-F238E27FC236}">
                <a16:creationId xmlns:a16="http://schemas.microsoft.com/office/drawing/2014/main" id="{2EAC25B2-D1A4-4DEF-96B4-D4D24A9F1A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0F8D57-303D-43DC-A4EA-04B35C85F5C6}"/>
              </a:ext>
            </a:extLst>
          </p:cNvPr>
          <p:cNvSpPr>
            <a:spLocks noGrp="1"/>
          </p:cNvSpPr>
          <p:nvPr>
            <p:ph type="sldNum" sz="quarter" idx="12"/>
          </p:nvPr>
        </p:nvSpPr>
        <p:spPr/>
        <p:txBody>
          <a:bodyPr/>
          <a:lstStyle/>
          <a:p>
            <a:fld id="{D1F91A0B-866F-4808-971F-0FC85A213661}" type="slidenum">
              <a:rPr lang="en-US" smtClean="0"/>
              <a:t>‹#›</a:t>
            </a:fld>
            <a:endParaRPr lang="en-US"/>
          </a:p>
        </p:txBody>
      </p:sp>
    </p:spTree>
    <p:extLst>
      <p:ext uri="{BB962C8B-B14F-4D97-AF65-F5344CB8AC3E}">
        <p14:creationId xmlns:p14="http://schemas.microsoft.com/office/powerpoint/2010/main" val="11896861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14DBE-9C31-48B8-BAEA-1DB0410A9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04DDFE-346C-4002-A3F9-ABA11B85BB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6E2B87-DE26-48F3-95C0-405A389B48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6DAB05F-7937-4756-806A-A3B37B21E494}"/>
              </a:ext>
            </a:extLst>
          </p:cNvPr>
          <p:cNvSpPr>
            <a:spLocks noGrp="1"/>
          </p:cNvSpPr>
          <p:nvPr>
            <p:ph type="dt" sz="half" idx="10"/>
          </p:nvPr>
        </p:nvSpPr>
        <p:spPr/>
        <p:txBody>
          <a:bodyPr/>
          <a:lstStyle/>
          <a:p>
            <a:fld id="{08D38C61-90F0-40D9-8BB1-EF923A602082}" type="datetime1">
              <a:rPr lang="en-US" smtClean="0"/>
              <a:t>5/22/2025</a:t>
            </a:fld>
            <a:endParaRPr lang="en-US"/>
          </a:p>
        </p:txBody>
      </p:sp>
      <p:sp>
        <p:nvSpPr>
          <p:cNvPr id="6" name="Footer Placeholder 5">
            <a:extLst>
              <a:ext uri="{FF2B5EF4-FFF2-40B4-BE49-F238E27FC236}">
                <a16:creationId xmlns:a16="http://schemas.microsoft.com/office/drawing/2014/main" id="{CCC700BF-8C79-4A6E-912C-B4D08FEDFF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6514A0-6548-419C-9A46-084D53226B68}"/>
              </a:ext>
            </a:extLst>
          </p:cNvPr>
          <p:cNvSpPr>
            <a:spLocks noGrp="1"/>
          </p:cNvSpPr>
          <p:nvPr>
            <p:ph type="sldNum" sz="quarter" idx="12"/>
          </p:nvPr>
        </p:nvSpPr>
        <p:spPr/>
        <p:txBody>
          <a:bodyPr/>
          <a:lstStyle/>
          <a:p>
            <a:fld id="{D1F91A0B-866F-4808-971F-0FC85A213661}" type="slidenum">
              <a:rPr lang="en-US" smtClean="0"/>
              <a:t>‹#›</a:t>
            </a:fld>
            <a:endParaRPr lang="en-US"/>
          </a:p>
        </p:txBody>
      </p:sp>
    </p:spTree>
    <p:extLst>
      <p:ext uri="{BB962C8B-B14F-4D97-AF65-F5344CB8AC3E}">
        <p14:creationId xmlns:p14="http://schemas.microsoft.com/office/powerpoint/2010/main" val="30334455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32A32-58C6-4BD0-B4CD-E0CF0CA49E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9FC8AD-69C0-4BF9-8CA7-C67DC0265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AD97EA-2E4E-4590-877B-B59523ECF0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7EF4E96-CCCA-455B-BF24-3083C53728BA}"/>
              </a:ext>
            </a:extLst>
          </p:cNvPr>
          <p:cNvSpPr>
            <a:spLocks noGrp="1"/>
          </p:cNvSpPr>
          <p:nvPr>
            <p:ph type="dt" sz="half" idx="10"/>
          </p:nvPr>
        </p:nvSpPr>
        <p:spPr/>
        <p:txBody>
          <a:bodyPr/>
          <a:lstStyle/>
          <a:p>
            <a:fld id="{F5EA4B98-E334-480B-84BF-BAECDBE84A4B}" type="datetime1">
              <a:rPr lang="en-US" smtClean="0"/>
              <a:t>5/22/2025</a:t>
            </a:fld>
            <a:endParaRPr lang="en-US"/>
          </a:p>
        </p:txBody>
      </p:sp>
      <p:sp>
        <p:nvSpPr>
          <p:cNvPr id="6" name="Footer Placeholder 5">
            <a:extLst>
              <a:ext uri="{FF2B5EF4-FFF2-40B4-BE49-F238E27FC236}">
                <a16:creationId xmlns:a16="http://schemas.microsoft.com/office/drawing/2014/main" id="{29A28FDF-C15E-4B23-B916-41C0DDA8E5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7F35B8-8C2D-4975-AC22-A07435EE7945}"/>
              </a:ext>
            </a:extLst>
          </p:cNvPr>
          <p:cNvSpPr>
            <a:spLocks noGrp="1"/>
          </p:cNvSpPr>
          <p:nvPr>
            <p:ph type="sldNum" sz="quarter" idx="12"/>
          </p:nvPr>
        </p:nvSpPr>
        <p:spPr/>
        <p:txBody>
          <a:bodyPr/>
          <a:lstStyle/>
          <a:p>
            <a:fld id="{D1F91A0B-866F-4808-971F-0FC85A213661}" type="slidenum">
              <a:rPr lang="en-US" smtClean="0"/>
              <a:t>‹#›</a:t>
            </a:fld>
            <a:endParaRPr lang="en-US"/>
          </a:p>
        </p:txBody>
      </p:sp>
    </p:spTree>
    <p:extLst>
      <p:ext uri="{BB962C8B-B14F-4D97-AF65-F5344CB8AC3E}">
        <p14:creationId xmlns:p14="http://schemas.microsoft.com/office/powerpoint/2010/main" val="4491714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38162-8B6B-4337-B617-C2C511EE34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39072A-B4EB-4773-8D0E-F42AF43ECD3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61C7A3-1DC8-42E5-B0F8-9E70A94721C9}"/>
              </a:ext>
            </a:extLst>
          </p:cNvPr>
          <p:cNvSpPr>
            <a:spLocks noGrp="1"/>
          </p:cNvSpPr>
          <p:nvPr>
            <p:ph type="dt" sz="half" idx="10"/>
          </p:nvPr>
        </p:nvSpPr>
        <p:spPr/>
        <p:txBody>
          <a:bodyPr/>
          <a:lstStyle/>
          <a:p>
            <a:fld id="{6AD25A78-EF44-4583-9176-B695BFEE3A66}" type="datetime1">
              <a:rPr lang="en-US" smtClean="0"/>
              <a:t>5/22/2025</a:t>
            </a:fld>
            <a:endParaRPr lang="en-US"/>
          </a:p>
        </p:txBody>
      </p:sp>
      <p:sp>
        <p:nvSpPr>
          <p:cNvPr id="5" name="Footer Placeholder 4">
            <a:extLst>
              <a:ext uri="{FF2B5EF4-FFF2-40B4-BE49-F238E27FC236}">
                <a16:creationId xmlns:a16="http://schemas.microsoft.com/office/drawing/2014/main" id="{62C6A9F8-5AD4-41A1-8CAB-018A97332E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B0C5CF-9C09-45C2-A399-9CD8495137D1}"/>
              </a:ext>
            </a:extLst>
          </p:cNvPr>
          <p:cNvSpPr>
            <a:spLocks noGrp="1"/>
          </p:cNvSpPr>
          <p:nvPr>
            <p:ph type="sldNum" sz="quarter" idx="12"/>
          </p:nvPr>
        </p:nvSpPr>
        <p:spPr/>
        <p:txBody>
          <a:bodyPr/>
          <a:lstStyle/>
          <a:p>
            <a:fld id="{D1F91A0B-866F-4808-971F-0FC85A213661}" type="slidenum">
              <a:rPr lang="en-US" smtClean="0"/>
              <a:t>‹#›</a:t>
            </a:fld>
            <a:endParaRPr lang="en-US"/>
          </a:p>
        </p:txBody>
      </p:sp>
    </p:spTree>
    <p:extLst>
      <p:ext uri="{BB962C8B-B14F-4D97-AF65-F5344CB8AC3E}">
        <p14:creationId xmlns:p14="http://schemas.microsoft.com/office/powerpoint/2010/main" val="929610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8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8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8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9C2C6AB0-4715-4EA1-9877-08F3D84D4F54}" type="datetime1">
              <a:rPr lang="en-US" smtClean="0"/>
              <a:t>5/22/2025</a:t>
            </a:fld>
            <a:endParaRPr/>
          </a:p>
        </p:txBody>
      </p:sp>
      <p:sp>
        <p:nvSpPr>
          <p:cNvPr id="35" name="Google Shape;35;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8F1E27-3858-4CDB-B86B-891A7CE1E0A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B26A3F-0E43-458F-90E5-0B115731087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26000D-577F-4B4D-B2A7-D2584467289E}"/>
              </a:ext>
            </a:extLst>
          </p:cNvPr>
          <p:cNvSpPr>
            <a:spLocks noGrp="1"/>
          </p:cNvSpPr>
          <p:nvPr>
            <p:ph type="dt" sz="half" idx="10"/>
          </p:nvPr>
        </p:nvSpPr>
        <p:spPr/>
        <p:txBody>
          <a:bodyPr/>
          <a:lstStyle/>
          <a:p>
            <a:fld id="{C18C66FF-3AAD-4DA4-B648-42034EAE0AD9}" type="datetime1">
              <a:rPr lang="en-US" smtClean="0"/>
              <a:t>5/22/2025</a:t>
            </a:fld>
            <a:endParaRPr lang="en-US"/>
          </a:p>
        </p:txBody>
      </p:sp>
      <p:sp>
        <p:nvSpPr>
          <p:cNvPr id="5" name="Footer Placeholder 4">
            <a:extLst>
              <a:ext uri="{FF2B5EF4-FFF2-40B4-BE49-F238E27FC236}">
                <a16:creationId xmlns:a16="http://schemas.microsoft.com/office/drawing/2014/main" id="{019F4FBA-A201-499E-9C02-AA3437E7A5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D463A6-784A-4739-B47E-E19D6B61A37F}"/>
              </a:ext>
            </a:extLst>
          </p:cNvPr>
          <p:cNvSpPr>
            <a:spLocks noGrp="1"/>
          </p:cNvSpPr>
          <p:nvPr>
            <p:ph type="sldNum" sz="quarter" idx="12"/>
          </p:nvPr>
        </p:nvSpPr>
        <p:spPr/>
        <p:txBody>
          <a:bodyPr/>
          <a:lstStyle/>
          <a:p>
            <a:fld id="{D1F91A0B-866F-4808-971F-0FC85A213661}" type="slidenum">
              <a:rPr lang="en-US" smtClean="0"/>
              <a:t>‹#›</a:t>
            </a:fld>
            <a:endParaRPr lang="en-US"/>
          </a:p>
        </p:txBody>
      </p:sp>
    </p:spTree>
    <p:extLst>
      <p:ext uri="{BB962C8B-B14F-4D97-AF65-F5344CB8AC3E}">
        <p14:creationId xmlns:p14="http://schemas.microsoft.com/office/powerpoint/2010/main" val="27148780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61192D4-3DEB-49BB-8F09-91031D57C7DB}"/>
              </a:ext>
            </a:extLst>
          </p:cNvPr>
          <p:cNvSpPr>
            <a:spLocks noGrp="1"/>
          </p:cNvSpPr>
          <p:nvPr>
            <p:ph type="pic" sz="quarter" idx="14" hasCustomPrompt="1"/>
          </p:nvPr>
        </p:nvSpPr>
        <p:spPr>
          <a:xfrm>
            <a:off x="0" y="0"/>
            <a:ext cx="12196224" cy="6858000"/>
          </a:xfrm>
          <a:solidFill>
            <a:schemeClr val="accent1"/>
          </a:solidFill>
        </p:spPr>
        <p:txBody>
          <a:bodyPr tIns="1280160" anchor="ctr">
            <a:noAutofit/>
          </a:bodyPr>
          <a:lstStyle>
            <a:lvl1pPr algn="ctr">
              <a:defRPr sz="2000"/>
            </a:lvl1pPr>
          </a:lstStyle>
          <a:p>
            <a:r>
              <a:rPr lang="en-US" dirty="0"/>
              <a:t>Click to insert image here</a:t>
            </a:r>
          </a:p>
          <a:p>
            <a:endParaRPr lang="en-US" dirty="0"/>
          </a:p>
        </p:txBody>
      </p:sp>
      <p:sp>
        <p:nvSpPr>
          <p:cNvPr id="3" name="Title 2">
            <a:extLst>
              <a:ext uri="{FF2B5EF4-FFF2-40B4-BE49-F238E27FC236}">
                <a16:creationId xmlns:a16="http://schemas.microsoft.com/office/drawing/2014/main" id="{9194C4FA-8597-7449-A0F1-38E8A1C6B852}"/>
              </a:ext>
            </a:extLst>
          </p:cNvPr>
          <p:cNvSpPr>
            <a:spLocks noGrp="1"/>
          </p:cNvSpPr>
          <p:nvPr>
            <p:ph type="title" hasCustomPrompt="1"/>
          </p:nvPr>
        </p:nvSpPr>
        <p:spPr>
          <a:xfrm>
            <a:off x="-11018" y="1526016"/>
            <a:ext cx="12188952" cy="2031324"/>
          </a:xfrm>
          <a:solidFill>
            <a:schemeClr val="tx1">
              <a:lumMod val="85000"/>
              <a:lumOff val="15000"/>
              <a:alpha val="60000"/>
            </a:schemeClr>
          </a:solidFill>
        </p:spPr>
        <p:txBody>
          <a:bodyPr lIns="868680" tIns="91440">
            <a:normAutofit/>
          </a:bodyPr>
          <a:lstStyle>
            <a:lvl1pPr>
              <a:defRPr sz="40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7958619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8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8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7D20EC29-38AA-4B4B-A849-4A3D8B2AE6C9}" type="datetime1">
              <a:rPr lang="en-US" smtClean="0"/>
              <a:t>5/22/2025</a:t>
            </a:fld>
            <a:endParaRPr/>
          </a:p>
        </p:txBody>
      </p:sp>
      <p:sp>
        <p:nvSpPr>
          <p:cNvPr id="19" name="Google Shape;19;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275482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8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8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694C5B0F-C650-4B1C-921F-9E9EFB6B5852}" type="datetime1">
              <a:rPr lang="en-US" smtClean="0"/>
              <a:t>5/22/2025</a:t>
            </a:fld>
            <a:endParaRPr/>
          </a:p>
        </p:txBody>
      </p:sp>
      <p:sp>
        <p:nvSpPr>
          <p:cNvPr id="25" name="Google Shape;25;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906449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6B660830-2754-4A6C-BF29-83E53D1C3BF1}" type="datetime1">
              <a:rPr lang="en-US" smtClean="0"/>
              <a:t>5/22/2025</a:t>
            </a:fld>
            <a:endParaRPr/>
          </a:p>
        </p:txBody>
      </p:sp>
      <p:sp>
        <p:nvSpPr>
          <p:cNvPr id="29" name="Google Shape;29;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161076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8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8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8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9C2C6AB0-4715-4EA1-9877-08F3D84D4F54}" type="datetime1">
              <a:rPr lang="en-US" smtClean="0"/>
              <a:t>5/22/2025</a:t>
            </a:fld>
            <a:endParaRPr/>
          </a:p>
        </p:txBody>
      </p:sp>
      <p:sp>
        <p:nvSpPr>
          <p:cNvPr id="35" name="Google Shape;35;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188776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8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8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8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586E96A3-66AB-4DB2-8711-0C6A6979CEB0}" type="datetime1">
              <a:rPr lang="en-US" smtClean="0"/>
              <a:t>5/22/2025</a:t>
            </a:fld>
            <a:endParaRPr/>
          </a:p>
        </p:txBody>
      </p:sp>
      <p:sp>
        <p:nvSpPr>
          <p:cNvPr id="42" name="Google Shape;42;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831095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8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8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8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8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8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8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73CF556F-E485-4C69-8D52-9011EA408E3D}" type="datetime1">
              <a:rPr lang="en-US" smtClean="0"/>
              <a:t>5/22/2025</a:t>
            </a:fld>
            <a:endParaRPr/>
          </a:p>
        </p:txBody>
      </p:sp>
      <p:sp>
        <p:nvSpPr>
          <p:cNvPr id="51" name="Google Shape;51;p8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957519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03788E6C-9C8C-43A8-94C3-69717AD27585}" type="datetime1">
              <a:rPr lang="en-US" smtClean="0"/>
              <a:t>5/22/2025</a:t>
            </a:fld>
            <a:endParaRPr/>
          </a:p>
        </p:txBody>
      </p:sp>
      <p:sp>
        <p:nvSpPr>
          <p:cNvPr id="56" name="Google Shape;56;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028985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8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8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8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F6017C35-13C0-453D-9B1D-2C37D05B1C39}" type="datetime1">
              <a:rPr lang="en-US" smtClean="0"/>
              <a:t>5/22/2025</a:t>
            </a:fld>
            <a:endParaRPr/>
          </a:p>
        </p:txBody>
      </p:sp>
      <p:sp>
        <p:nvSpPr>
          <p:cNvPr id="63" name="Google Shape;63;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56326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8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8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8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586E96A3-66AB-4DB2-8711-0C6A6979CEB0}" type="datetime1">
              <a:rPr lang="en-US" smtClean="0"/>
              <a:t>5/22/2025</a:t>
            </a:fld>
            <a:endParaRPr/>
          </a:p>
        </p:txBody>
      </p:sp>
      <p:sp>
        <p:nvSpPr>
          <p:cNvPr id="42" name="Google Shape;42;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8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8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8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CCCCA9AA-3648-4097-B710-651F533C2409}" type="datetime1">
              <a:rPr lang="en-US" smtClean="0"/>
              <a:t>5/22/2025</a:t>
            </a:fld>
            <a:endParaRPr/>
          </a:p>
        </p:txBody>
      </p:sp>
      <p:sp>
        <p:nvSpPr>
          <p:cNvPr id="76" name="Google Shape;76;p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210894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9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9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D9041016-1EA8-47E2-8317-E19151A85DED}" type="datetime1">
              <a:rPr lang="en-US" smtClean="0"/>
              <a:t>5/22/2025</a:t>
            </a:fld>
            <a:endParaRPr/>
          </a:p>
        </p:txBody>
      </p:sp>
      <p:sp>
        <p:nvSpPr>
          <p:cNvPr id="82" name="Google Shape;82;p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922307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F5DC2C4C-EC56-45ED-9ED5-B08CB4E6085E}" type="datetime1">
              <a:rPr lang="en-US" smtClean="0"/>
              <a:t>5/22/2025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26A953-1B63-46DF-89F2-479CF38B8D3F}" type="slidenum">
              <a:rPr lang="en-US"/>
              <a:pPr>
                <a:defRPr/>
              </a:pPr>
              <a:t>‹#›</a:t>
            </a:fld>
            <a:endParaRPr lang="en-US"/>
          </a:p>
        </p:txBody>
      </p:sp>
    </p:spTree>
    <p:extLst>
      <p:ext uri="{BB962C8B-B14F-4D97-AF65-F5344CB8AC3E}">
        <p14:creationId xmlns:p14="http://schemas.microsoft.com/office/powerpoint/2010/main" val="2392753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8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8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8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8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8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8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73CF556F-E485-4C69-8D52-9011EA408E3D}" type="datetime1">
              <a:rPr lang="en-US" smtClean="0"/>
              <a:t>5/22/2025</a:t>
            </a:fld>
            <a:endParaRPr/>
          </a:p>
        </p:txBody>
      </p:sp>
      <p:sp>
        <p:nvSpPr>
          <p:cNvPr id="51" name="Google Shape;51;p8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03788E6C-9C8C-43A8-94C3-69717AD27585}" type="datetime1">
              <a:rPr lang="en-US" smtClean="0"/>
              <a:t>5/22/2025</a:t>
            </a:fld>
            <a:endParaRPr/>
          </a:p>
        </p:txBody>
      </p:sp>
      <p:sp>
        <p:nvSpPr>
          <p:cNvPr id="56" name="Google Shape;56;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8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8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8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F6017C35-13C0-453D-9B1D-2C37D05B1C39}" type="datetime1">
              <a:rPr lang="en-US" smtClean="0"/>
              <a:t>5/22/2025</a:t>
            </a:fld>
            <a:endParaRPr/>
          </a:p>
        </p:txBody>
      </p:sp>
      <p:sp>
        <p:nvSpPr>
          <p:cNvPr id="63" name="Google Shape;63;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8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8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8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CCCCA9AA-3648-4097-B710-651F533C2409}" type="datetime1">
              <a:rPr lang="en-US" smtClean="0"/>
              <a:t>5/22/2025</a:t>
            </a:fld>
            <a:endParaRPr/>
          </a:p>
        </p:txBody>
      </p:sp>
      <p:sp>
        <p:nvSpPr>
          <p:cNvPr id="76" name="Google Shape;76;p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7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fld id="{484E1879-E94D-4A52-A9D5-0503C4462934}" type="datetime1">
              <a:rPr lang="en-US" smtClean="0"/>
              <a:t>5/22/2025</a:t>
            </a:fld>
            <a:endParaRPr/>
          </a:p>
        </p:txBody>
      </p:sp>
      <p:sp>
        <p:nvSpPr>
          <p:cNvPr id="13" name="Google Shape;13;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09600" y="274320"/>
            <a:ext cx="10972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15444"/>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15444"/>
          </a:xfrm>
          <a:prstGeom prst="rect">
            <a:avLst/>
          </a:prstGeom>
        </p:spPr>
        <p:txBody>
          <a:bodyPr wrap="square" lIns="0" tIns="0" rIns="0" bIns="0">
            <a:spAutoFit/>
          </a:bodyPr>
          <a:lstStyle>
            <a:lvl1pPr algn="l">
              <a:defRPr>
                <a:solidFill>
                  <a:schemeClr val="tx1">
                    <a:tint val="75000"/>
                  </a:schemeClr>
                </a:solidFill>
              </a:defRPr>
            </a:lvl1pPr>
          </a:lstStyle>
          <a:p>
            <a:fld id="{E979075B-20CE-427C-B020-0AE7D9B9A13F}" type="datetime1">
              <a:rPr lang="en-US" smtClean="0"/>
              <a:t>5/22/2025</a:t>
            </a:fld>
            <a:endParaRPr lang="en-US"/>
          </a:p>
        </p:txBody>
      </p:sp>
      <p:sp>
        <p:nvSpPr>
          <p:cNvPr id="6" name="Holder 6"/>
          <p:cNvSpPr>
            <a:spLocks noGrp="1"/>
          </p:cNvSpPr>
          <p:nvPr>
            <p:ph type="sldNum" sz="quarter" idx="7"/>
          </p:nvPr>
        </p:nvSpPr>
        <p:spPr>
          <a:xfrm>
            <a:off x="8778241" y="6377940"/>
            <a:ext cx="2804160" cy="215444"/>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0939289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719" r:id="rId6"/>
  </p:sldLayoutIdLst>
  <p:hf hdr="0" ftr="0" dt="0"/>
  <p:txStyles>
    <p:titleStyle>
      <a:lvl1pPr>
        <a:defRPr>
          <a:latin typeface="+mj-lt"/>
          <a:ea typeface="+mj-ea"/>
          <a:cs typeface="+mj-cs"/>
        </a:defRPr>
      </a:lvl1pPr>
    </p:titleStyle>
    <p:bodyStyle>
      <a:lvl1pPr marL="0">
        <a:defRPr>
          <a:latin typeface="+mn-lt"/>
          <a:ea typeface="+mn-ea"/>
          <a:cs typeface="+mn-cs"/>
        </a:defRPr>
      </a:lvl1pPr>
      <a:lvl2pPr marL="207889">
        <a:defRPr>
          <a:latin typeface="+mn-lt"/>
          <a:ea typeface="+mn-ea"/>
          <a:cs typeface="+mn-cs"/>
        </a:defRPr>
      </a:lvl2pPr>
      <a:lvl3pPr marL="415778">
        <a:defRPr>
          <a:latin typeface="+mn-lt"/>
          <a:ea typeface="+mn-ea"/>
          <a:cs typeface="+mn-cs"/>
        </a:defRPr>
      </a:lvl3pPr>
      <a:lvl4pPr marL="623667">
        <a:defRPr>
          <a:latin typeface="+mn-lt"/>
          <a:ea typeface="+mn-ea"/>
          <a:cs typeface="+mn-cs"/>
        </a:defRPr>
      </a:lvl4pPr>
      <a:lvl5pPr marL="831555">
        <a:defRPr>
          <a:latin typeface="+mn-lt"/>
          <a:ea typeface="+mn-ea"/>
          <a:cs typeface="+mn-cs"/>
        </a:defRPr>
      </a:lvl5pPr>
      <a:lvl6pPr marL="1039444">
        <a:defRPr>
          <a:latin typeface="+mn-lt"/>
          <a:ea typeface="+mn-ea"/>
          <a:cs typeface="+mn-cs"/>
        </a:defRPr>
      </a:lvl6pPr>
      <a:lvl7pPr marL="1247333">
        <a:defRPr>
          <a:latin typeface="+mn-lt"/>
          <a:ea typeface="+mn-ea"/>
          <a:cs typeface="+mn-cs"/>
        </a:defRPr>
      </a:lvl7pPr>
      <a:lvl8pPr marL="1455222">
        <a:defRPr>
          <a:latin typeface="+mn-lt"/>
          <a:ea typeface="+mn-ea"/>
          <a:cs typeface="+mn-cs"/>
        </a:defRPr>
      </a:lvl8pPr>
      <a:lvl9pPr marL="1663111">
        <a:defRPr>
          <a:latin typeface="+mn-lt"/>
          <a:ea typeface="+mn-ea"/>
          <a:cs typeface="+mn-cs"/>
        </a:defRPr>
      </a:lvl9pPr>
    </p:bodyStyle>
    <p:otherStyle>
      <a:lvl1pPr marL="0">
        <a:defRPr>
          <a:latin typeface="+mn-lt"/>
          <a:ea typeface="+mn-ea"/>
          <a:cs typeface="+mn-cs"/>
        </a:defRPr>
      </a:lvl1pPr>
      <a:lvl2pPr marL="207889">
        <a:defRPr>
          <a:latin typeface="+mn-lt"/>
          <a:ea typeface="+mn-ea"/>
          <a:cs typeface="+mn-cs"/>
        </a:defRPr>
      </a:lvl2pPr>
      <a:lvl3pPr marL="415778">
        <a:defRPr>
          <a:latin typeface="+mn-lt"/>
          <a:ea typeface="+mn-ea"/>
          <a:cs typeface="+mn-cs"/>
        </a:defRPr>
      </a:lvl3pPr>
      <a:lvl4pPr marL="623667">
        <a:defRPr>
          <a:latin typeface="+mn-lt"/>
          <a:ea typeface="+mn-ea"/>
          <a:cs typeface="+mn-cs"/>
        </a:defRPr>
      </a:lvl4pPr>
      <a:lvl5pPr marL="831555">
        <a:defRPr>
          <a:latin typeface="+mn-lt"/>
          <a:ea typeface="+mn-ea"/>
          <a:cs typeface="+mn-cs"/>
        </a:defRPr>
      </a:lvl5pPr>
      <a:lvl6pPr marL="1039444">
        <a:defRPr>
          <a:latin typeface="+mn-lt"/>
          <a:ea typeface="+mn-ea"/>
          <a:cs typeface="+mn-cs"/>
        </a:defRPr>
      </a:lvl6pPr>
      <a:lvl7pPr marL="1247333">
        <a:defRPr>
          <a:latin typeface="+mn-lt"/>
          <a:ea typeface="+mn-ea"/>
          <a:cs typeface="+mn-cs"/>
        </a:defRPr>
      </a:lvl7pPr>
      <a:lvl8pPr marL="1455222">
        <a:defRPr>
          <a:latin typeface="+mn-lt"/>
          <a:ea typeface="+mn-ea"/>
          <a:cs typeface="+mn-cs"/>
        </a:defRPr>
      </a:lvl8pPr>
      <a:lvl9pPr marL="1663111">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32EAD9-FC9B-46EE-BF25-95963AD87B38}" type="datetime1">
              <a:rPr lang="en-US" smtClean="0"/>
              <a:t>5/22/2025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31B253-B935-45ED-9476-156C42DB80D2}" type="slidenum">
              <a:rPr lang="en-US" smtClean="0"/>
              <a:t>‹#›</a:t>
            </a:fld>
            <a:endParaRPr lang="en-US"/>
          </a:p>
        </p:txBody>
      </p:sp>
    </p:spTree>
    <p:extLst>
      <p:ext uri="{BB962C8B-B14F-4D97-AF65-F5344CB8AC3E}">
        <p14:creationId xmlns:p14="http://schemas.microsoft.com/office/powerpoint/2010/main" val="304855321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00592B-EFC1-4162-B2E4-87ADDF607C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FA406E-4373-4E00-B355-061DAAEF8D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A6D2D6-C577-4CC7-8A03-A2D675D337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52FA85-13F1-4739-A691-BA2D2E4289B9}" type="datetime1">
              <a:rPr lang="en-US" smtClean="0"/>
              <a:t>5/22/2025</a:t>
            </a:fld>
            <a:endParaRPr lang="en-US"/>
          </a:p>
        </p:txBody>
      </p:sp>
      <p:sp>
        <p:nvSpPr>
          <p:cNvPr id="5" name="Footer Placeholder 4">
            <a:extLst>
              <a:ext uri="{FF2B5EF4-FFF2-40B4-BE49-F238E27FC236}">
                <a16:creationId xmlns:a16="http://schemas.microsoft.com/office/drawing/2014/main" id="{7AC2EC6F-6FF5-4B01-A002-07138188AA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D0E4B9-ED64-417F-9616-4CC5B08331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F91A0B-866F-4808-971F-0FC85A213661}" type="slidenum">
              <a:rPr lang="en-US" smtClean="0"/>
              <a:t>‹#›</a:t>
            </a:fld>
            <a:endParaRPr lang="en-US"/>
          </a:p>
        </p:txBody>
      </p:sp>
    </p:spTree>
    <p:extLst>
      <p:ext uri="{BB962C8B-B14F-4D97-AF65-F5344CB8AC3E}">
        <p14:creationId xmlns:p14="http://schemas.microsoft.com/office/powerpoint/2010/main" val="314021891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7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fld id="{484E1879-E94D-4A52-A9D5-0503C4462934}" type="datetime1">
              <a:rPr lang="en-US" smtClean="0"/>
              <a:t>5/22/2025</a:t>
            </a:fld>
            <a:endParaRPr/>
          </a:p>
        </p:txBody>
      </p:sp>
      <p:sp>
        <p:nvSpPr>
          <p:cNvPr id="13" name="Google Shape;13;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69049868"/>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hyperlink" Target="mailto:rpontius@clarku.edu" TargetMode="External"/><Relationship Id="rId10" Type="http://schemas.openxmlformats.org/officeDocument/2006/relationships/image" Target="../media/image7.tiff"/><Relationship Id="rId4" Type="http://schemas.openxmlformats.org/officeDocument/2006/relationships/hyperlink" Target="https://wordpress.clarku.edu/rpontius/" TargetMode="Externa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tandfonline.com/doi/full/10.1080/15481603.2024.2409484"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15.jpg"/><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tiff"/><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3.emf"/><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mdpi.com/journal/land/special_issues/IND622A7L0" TargetMode="Externa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mdpi.com/journal/land/special_issues/IND622A7L0" TargetMode="External"/><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9.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9.xml"/><Relationship Id="rId1" Type="http://schemas.openxmlformats.org/officeDocument/2006/relationships/slideLayout" Target="../slideLayouts/slideLayout31.xml"/><Relationship Id="rId5" Type="http://schemas.openxmlformats.org/officeDocument/2006/relationships/image" Target="../media/image41.png"/><Relationship Id="rId4" Type="http://schemas.openxmlformats.org/officeDocument/2006/relationships/image" Target="../media/image40.tiff"/></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hyperlink" Target="https://www.tandfonline.com/doi/full/10.1080/13658816.2025.2469830" TargetMode="External"/><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31.xml"/><Relationship Id="rId5" Type="http://schemas.openxmlformats.org/officeDocument/2006/relationships/image" Target="../media/image46.tiff"/><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hyperlink" Target="https://storymaps.arcgis.com/stories/8ac3f8885b3d453f927c9ec5429af0f8" TargetMode="External"/><Relationship Id="rId2" Type="http://schemas.openxmlformats.org/officeDocument/2006/relationships/image" Target="../media/image47.pn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hyperlink" Target="mailto:rpontius@clarku.edu" TargetMode="External"/><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mailto:antfonseca@clarku.edu" TargetMode="External"/><Relationship Id="rId9" Type="http://schemas.openxmlformats.org/officeDocument/2006/relationships/image" Target="../media/image9.png"/></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2.xml"/><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8.xml"/><Relationship Id="rId5" Type="http://schemas.openxmlformats.org/officeDocument/2006/relationships/image" Target="../media/image56.jpeg"/><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8.xml"/><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3" Type="http://schemas.openxmlformats.org/officeDocument/2006/relationships/hyperlink" Target="https://www.tandfonline.com/doi/full/10.1080/13658816.2025.2469830" TargetMode="External"/><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8.xml"/><Relationship Id="rId4" Type="http://schemas.openxmlformats.org/officeDocument/2006/relationships/image" Target="../media/image55.jpeg"/></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mdpi.com/journal/land/special_issues/IND622A7L0" TargetMode="External"/><Relationship Id="rId1" Type="http://schemas.openxmlformats.org/officeDocument/2006/relationships/slideLayout" Target="../slideLayouts/slideLayout17.xml"/><Relationship Id="rId5" Type="http://schemas.openxmlformats.org/officeDocument/2006/relationships/image" Target="../media/image10.png"/><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hyperlink" Target="https://doi.org/10.1080/15481603.2024.2409484" TargetMode="External"/><Relationship Id="rId7" Type="http://schemas.openxmlformats.org/officeDocument/2006/relationships/hyperlink" Target="https://www.mdpi.com/2073-445X/12/7/1471" TargetMode="External"/><Relationship Id="rId2" Type="http://schemas.openxmlformats.org/officeDocument/2006/relationships/hyperlink" Target="https://www.tandfonline.com/doi/full/10.1080/13658816.2025.2469830" TargetMode="External"/><Relationship Id="rId1" Type="http://schemas.openxmlformats.org/officeDocument/2006/relationships/slideLayout" Target="../slideLayouts/slideLayout12.xml"/><Relationship Id="rId6" Type="http://schemas.openxmlformats.org/officeDocument/2006/relationships/hyperlink" Target="https://www.tandfonline.com/doi/full/10.1080/24694452.2023.2232435" TargetMode="External"/><Relationship Id="rId5" Type="http://schemas.openxmlformats.org/officeDocument/2006/relationships/hyperlink" Target="https://www.mdpi.com/2073-445X/13/8/1177" TargetMode="External"/><Relationship Id="rId4" Type="http://schemas.openxmlformats.org/officeDocument/2006/relationships/hyperlink" Target="https://www.mdpi.com/2220-9964/14/4/134"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8.xml"/><Relationship Id="rId5" Type="http://schemas.openxmlformats.org/officeDocument/2006/relationships/image" Target="../media/image59.jpeg"/><Relationship Id="rId4" Type="http://schemas.openxmlformats.org/officeDocument/2006/relationships/image" Target="../media/image55.jpeg"/></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3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hyperlink" Target="https://www.tandfonline.com/doi/abs/10.1080/01431161.2011.552923" TargetMode="External"/><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2" Type="http://schemas.openxmlformats.org/officeDocument/2006/relationships/hyperlink" Target="https://nam10.safelinks.protection.outlook.com/?url=https%3A%2F%2Fdoi.org%2F10.1016%2Fj.ijdrr.2020.101928&amp;data=05%7C01%7Crpontius%40clarku.edu%7Ca2a4eb4740bf4d1939cd08db115668be%7Cb5b2263d68aa453eb972aa1421410f80%7C0%7C0%7C638122835063072599%7CUnknown%7CTWFpbGZsb3d8eyJWIjoiMC4wLjAwMDAiLCJQIjoiV2luMzIiLCJBTiI6Ik1haWwiLCJXVCI6Mn0%3D%7C3000%7C%7C%7C&amp;sdata=xeRTefvX1OReNPowr0PFVP7c9SOn0koDm4tMy7zzOZA%3D&amp;reserved=0" TargetMode="Externa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ordpress.clarku.edu/rpontiu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6707" y="4725528"/>
            <a:ext cx="2685360" cy="529619"/>
          </a:xfrm>
          <a:prstGeom prst="rect">
            <a:avLst/>
          </a:prstGeom>
        </p:spPr>
      </p:pic>
      <p:pic>
        <p:nvPicPr>
          <p:cNvPr id="4"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t="22468" b="11971"/>
          <a:stretch/>
        </p:blipFill>
        <p:spPr bwMode="auto">
          <a:xfrm>
            <a:off x="9176695" y="3391093"/>
            <a:ext cx="2142824" cy="842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144378"/>
            <a:ext cx="12192000" cy="948925"/>
          </a:xfrm>
        </p:spPr>
        <p:txBody>
          <a:bodyPr>
            <a:noAutofit/>
          </a:bodyPr>
          <a:lstStyle/>
          <a:p>
            <a:r>
              <a:rPr lang="en-US" sz="4000" dirty="0">
                <a:effectLst/>
                <a:latin typeface="Verdana" panose="020B0604030504040204" pitchFamily="34" charset="0"/>
                <a:ea typeface="Calibri" panose="020F0502020204030204" pitchFamily="34" charset="0"/>
                <a:cs typeface="Calibri" panose="020F0502020204030204" pitchFamily="34" charset="0"/>
              </a:rPr>
              <a:t>Metrics That Make a Difference</a:t>
            </a:r>
            <a:endParaRPr lang="en-US" sz="4000" dirty="0"/>
          </a:p>
        </p:txBody>
      </p:sp>
      <p:sp>
        <p:nvSpPr>
          <p:cNvPr id="3" name="Subtitle 2"/>
          <p:cNvSpPr>
            <a:spLocks noGrp="1"/>
          </p:cNvSpPr>
          <p:nvPr>
            <p:ph type="subTitle" idx="1"/>
          </p:nvPr>
        </p:nvSpPr>
        <p:spPr>
          <a:xfrm>
            <a:off x="0" y="1058447"/>
            <a:ext cx="12191999" cy="3987731"/>
          </a:xfrm>
        </p:spPr>
        <p:txBody>
          <a:bodyPr>
            <a:noAutofit/>
          </a:bodyPr>
          <a:lstStyle/>
          <a:p>
            <a:pPr>
              <a:lnSpc>
                <a:spcPct val="80000"/>
              </a:lnSpc>
            </a:pPr>
            <a:r>
              <a:rPr lang="en-US" sz="4000" dirty="0"/>
              <a:t>Robert </a:t>
            </a:r>
            <a:r>
              <a:rPr lang="en-US" sz="4000" dirty="0">
                <a:solidFill>
                  <a:srgbClr val="FF0000"/>
                </a:solidFill>
              </a:rPr>
              <a:t>Gil</a:t>
            </a:r>
            <a:r>
              <a:rPr lang="en-US" sz="4000" dirty="0"/>
              <a:t>more Pontius Jr</a:t>
            </a:r>
            <a:endParaRPr lang="en-US" sz="3200" dirty="0"/>
          </a:p>
          <a:p>
            <a:pPr>
              <a:lnSpc>
                <a:spcPct val="80000"/>
              </a:lnSpc>
            </a:pPr>
            <a:r>
              <a:rPr lang="en-US" dirty="0"/>
              <a:t>Dr. Pontius is a Geography Professor at Clark University where he conducts research as an applied statistician and environmental scientist with expertise in GIS, ecological modeling, and land change science.</a:t>
            </a:r>
          </a:p>
          <a:p>
            <a:pPr>
              <a:lnSpc>
                <a:spcPct val="80000"/>
              </a:lnSpc>
            </a:pPr>
            <a:r>
              <a:rPr lang="en-US" sz="2800" dirty="0">
                <a:hlinkClick r:id="rId4"/>
              </a:rPr>
              <a:t>https://wordpress.clarku.edu/rpontius/</a:t>
            </a:r>
            <a:endParaRPr lang="en-US" sz="2800" dirty="0"/>
          </a:p>
          <a:p>
            <a:pPr>
              <a:lnSpc>
                <a:spcPct val="80000"/>
              </a:lnSpc>
            </a:pPr>
            <a:r>
              <a:rPr lang="en-US" sz="2800" dirty="0">
                <a:hlinkClick r:id="rId5"/>
              </a:rPr>
              <a:t>rpontius@clarku.edu</a:t>
            </a:r>
            <a:endParaRPr lang="en-US" sz="2800" dirty="0"/>
          </a:p>
          <a:p>
            <a:pPr>
              <a:lnSpc>
                <a:spcPct val="80000"/>
              </a:lnSpc>
            </a:pPr>
            <a:r>
              <a:rPr lang="en-US" sz="2800" dirty="0"/>
              <a:t>28 May 2025</a:t>
            </a:r>
          </a:p>
        </p:txBody>
      </p:sp>
      <p:sp>
        <p:nvSpPr>
          <p:cNvPr id="6" name="Slide Number Placeholder 5"/>
          <p:cNvSpPr>
            <a:spLocks noGrp="1"/>
          </p:cNvSpPr>
          <p:nvPr>
            <p:ph type="sldNum" sz="quarter" idx="12"/>
          </p:nvPr>
        </p:nvSpPr>
        <p:spPr/>
        <p:txBody>
          <a:bodyPr/>
          <a:lstStyle/>
          <a:p>
            <a:fld id="{9C31B253-B935-45ED-9476-156C42DB80D2}" type="slidenum">
              <a:rPr lang="en-US" smtClean="0"/>
              <a:t>1</a:t>
            </a:fld>
            <a:endParaRPr lang="en-US"/>
          </a:p>
        </p:txBody>
      </p:sp>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t="7604" b="22399"/>
          <a:stretch/>
        </p:blipFill>
        <p:spPr>
          <a:xfrm>
            <a:off x="9074217" y="5571472"/>
            <a:ext cx="2029733" cy="858204"/>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1705" y="5565919"/>
            <a:ext cx="2086249" cy="1183245"/>
          </a:xfrm>
          <a:prstGeom prst="rect">
            <a:avLst/>
          </a:prstGeom>
        </p:spPr>
      </p:pic>
      <p:pic>
        <p:nvPicPr>
          <p:cNvPr id="9" name="Picture 2" descr="mapbiomas-brasil-logo-horizontal-v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684" y="4591252"/>
            <a:ext cx="3790388" cy="80380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9"/>
          <a:srcRect l="5256" t="46873" r="2152" b="16461"/>
          <a:stretch/>
        </p:blipFill>
        <p:spPr>
          <a:xfrm>
            <a:off x="404439" y="3631903"/>
            <a:ext cx="2757076" cy="614136"/>
          </a:xfrm>
          <a:prstGeom prst="rect">
            <a:avLst/>
          </a:prstGeom>
        </p:spPr>
      </p:pic>
      <p:pic>
        <p:nvPicPr>
          <p:cNvPr id="14" name="Picture 13">
            <a:extLst>
              <a:ext uri="{FF2B5EF4-FFF2-40B4-BE49-F238E27FC236}">
                <a16:creationId xmlns:a16="http://schemas.microsoft.com/office/drawing/2014/main" id="{AD0B7734-8642-45D3-8473-A8C07701606F}"/>
              </a:ext>
            </a:extLst>
          </p:cNvPr>
          <p:cNvPicPr>
            <a:picLocks noChangeAspect="1"/>
          </p:cNvPicPr>
          <p:nvPr/>
        </p:nvPicPr>
        <p:blipFill>
          <a:blip r:embed="rId10"/>
          <a:stretch>
            <a:fillRect/>
          </a:stretch>
        </p:blipFill>
        <p:spPr>
          <a:xfrm>
            <a:off x="3657601" y="4214194"/>
            <a:ext cx="4998856" cy="2499428"/>
          </a:xfrm>
          <a:prstGeom prst="rect">
            <a:avLst/>
          </a:prstGeom>
        </p:spPr>
      </p:pic>
    </p:spTree>
    <p:extLst>
      <p:ext uri="{BB962C8B-B14F-4D97-AF65-F5344CB8AC3E}">
        <p14:creationId xmlns:p14="http://schemas.microsoft.com/office/powerpoint/2010/main" val="2108769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41738"/>
            <a:ext cx="12191999" cy="648928"/>
          </a:xfrm>
        </p:spPr>
        <p:txBody>
          <a:bodyPr>
            <a:normAutofit fontScale="90000"/>
          </a:bodyPr>
          <a:lstStyle/>
          <a:p>
            <a:r>
              <a:rPr lang="en-US" dirty="0"/>
              <a:t>This article presents the method of Trajectory Analysis.</a:t>
            </a:r>
            <a:br>
              <a:rPr lang="en-US" dirty="0"/>
            </a:br>
            <a:r>
              <a:rPr lang="en-US" sz="3100" dirty="0">
                <a:hlinkClick r:id="rId2"/>
              </a:rPr>
              <a:t>https://www.tandfonline.com/doi/full/10.1080/15481603.2024.2409484</a:t>
            </a:r>
            <a:r>
              <a:rPr lang="en-US" sz="3100" dirty="0"/>
              <a:t> </a:t>
            </a:r>
          </a:p>
        </p:txBody>
      </p:sp>
      <p:pic>
        <p:nvPicPr>
          <p:cNvPr id="6" name="Content Placeholder 5">
            <a:extLst>
              <a:ext uri="{FF2B5EF4-FFF2-40B4-BE49-F238E27FC236}">
                <a16:creationId xmlns:a16="http://schemas.microsoft.com/office/drawing/2014/main" id="{51CE9FF5-F212-4986-BE0F-B2D04BA5D8DA}"/>
              </a:ext>
            </a:extLst>
          </p:cNvPr>
          <p:cNvPicPr>
            <a:picLocks noGrp="1" noChangeAspect="1"/>
          </p:cNvPicPr>
          <p:nvPr>
            <p:ph idx="1"/>
          </p:nvPr>
        </p:nvPicPr>
        <p:blipFill rotWithShape="1">
          <a:blip r:embed="rId3"/>
          <a:srcRect l="12421" t="15637" r="9329" b="8079"/>
          <a:stretch/>
        </p:blipFill>
        <p:spPr>
          <a:xfrm>
            <a:off x="596463" y="1105484"/>
            <a:ext cx="10412821" cy="5710011"/>
          </a:xfrm>
        </p:spPr>
      </p:pic>
      <p:sp>
        <p:nvSpPr>
          <p:cNvPr id="4" name="Slide Number Placeholder 3"/>
          <p:cNvSpPr>
            <a:spLocks noGrp="1"/>
          </p:cNvSpPr>
          <p:nvPr>
            <p:ph type="sldNum" sz="quarter" idx="12"/>
          </p:nvPr>
        </p:nvSpPr>
        <p:spPr/>
        <p:txBody>
          <a:bodyPr/>
          <a:lstStyle/>
          <a:p>
            <a:fld id="{D47C6A6E-F6BB-4697-B856-8A66036D8304}" type="slidenum">
              <a:rPr lang="en-US" smtClean="0"/>
              <a:t>10</a:t>
            </a:fld>
            <a:endParaRPr lang="en-US"/>
          </a:p>
        </p:txBody>
      </p:sp>
    </p:spTree>
    <p:extLst>
      <p:ext uri="{BB962C8B-B14F-4D97-AF65-F5344CB8AC3E}">
        <p14:creationId xmlns:p14="http://schemas.microsoft.com/office/powerpoint/2010/main" val="437599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F17829-38B0-4366-A4F7-9003ABB5F841}"/>
              </a:ext>
            </a:extLst>
          </p:cNvPr>
          <p:cNvPicPr>
            <a:picLocks noChangeAspect="1"/>
          </p:cNvPicPr>
          <p:nvPr/>
        </p:nvPicPr>
        <p:blipFill>
          <a:blip r:embed="rId2"/>
          <a:stretch>
            <a:fillRect/>
          </a:stretch>
        </p:blipFill>
        <p:spPr>
          <a:xfrm>
            <a:off x="1733251" y="1219909"/>
            <a:ext cx="6870503" cy="4857139"/>
          </a:xfrm>
          <a:prstGeom prst="rect">
            <a:avLst/>
          </a:prstGeom>
        </p:spPr>
      </p:pic>
      <p:sp>
        <p:nvSpPr>
          <p:cNvPr id="2" name="Title 1">
            <a:extLst>
              <a:ext uri="{FF2B5EF4-FFF2-40B4-BE49-F238E27FC236}">
                <a16:creationId xmlns:a16="http://schemas.microsoft.com/office/drawing/2014/main" id="{817EDE1C-69A6-434C-977B-06D76A0E3B01}"/>
              </a:ext>
            </a:extLst>
          </p:cNvPr>
          <p:cNvSpPr>
            <a:spLocks noGrp="1"/>
          </p:cNvSpPr>
          <p:nvPr>
            <p:ph type="title"/>
          </p:nvPr>
        </p:nvSpPr>
        <p:spPr>
          <a:xfrm>
            <a:off x="0" y="1"/>
            <a:ext cx="12192000" cy="1644179"/>
          </a:xfrm>
        </p:spPr>
        <p:txBody>
          <a:bodyPr>
            <a:normAutofit fontScale="90000"/>
          </a:bodyPr>
          <a:lstStyle/>
          <a:p>
            <a:r>
              <a:rPr lang="en-US" dirty="0"/>
              <a:t>Western Bahia Brazil is a hotspot for soybean cultivation.</a:t>
            </a:r>
            <a:br>
              <a:rPr lang="en-US" dirty="0"/>
            </a:br>
            <a:r>
              <a:rPr lang="en-US" dirty="0"/>
              <a:t>What patterns are in the MapBiomas time series?</a:t>
            </a:r>
          </a:p>
        </p:txBody>
      </p:sp>
      <p:sp>
        <p:nvSpPr>
          <p:cNvPr id="4" name="Slide Number Placeholder 3">
            <a:extLst>
              <a:ext uri="{FF2B5EF4-FFF2-40B4-BE49-F238E27FC236}">
                <a16:creationId xmlns:a16="http://schemas.microsoft.com/office/drawing/2014/main" id="{013FF123-7198-414D-B61E-2C1249D4C42F}"/>
              </a:ext>
            </a:extLst>
          </p:cNvPr>
          <p:cNvSpPr>
            <a:spLocks noGrp="1"/>
          </p:cNvSpPr>
          <p:nvPr>
            <p:ph type="sldNum" idx="12"/>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8EFE2889-8D80-49EB-8201-C8A1309990F6}"/>
              </a:ext>
            </a:extLst>
          </p:cNvPr>
          <p:cNvPicPr>
            <a:picLocks noChangeAspect="1"/>
          </p:cNvPicPr>
          <p:nvPr/>
        </p:nvPicPr>
        <p:blipFill>
          <a:blip r:embed="rId3"/>
          <a:stretch>
            <a:fillRect/>
          </a:stretch>
        </p:blipFill>
        <p:spPr>
          <a:xfrm>
            <a:off x="7753392" y="1684880"/>
            <a:ext cx="4417859" cy="2208929"/>
          </a:xfrm>
          <a:prstGeom prst="rect">
            <a:avLst/>
          </a:prstGeom>
        </p:spPr>
      </p:pic>
      <p:pic>
        <p:nvPicPr>
          <p:cNvPr id="9" name="Google Shape;60;p13">
            <a:extLst>
              <a:ext uri="{FF2B5EF4-FFF2-40B4-BE49-F238E27FC236}">
                <a16:creationId xmlns:a16="http://schemas.microsoft.com/office/drawing/2014/main" id="{82BD42FC-F55A-48D9-85D1-E1C09EB4C4AC}"/>
              </a:ext>
            </a:extLst>
          </p:cNvPr>
          <p:cNvPicPr preferRelativeResize="0">
            <a:picLocks noChangeAspect="1"/>
          </p:cNvPicPr>
          <p:nvPr/>
        </p:nvPicPr>
        <p:blipFill rotWithShape="1">
          <a:blip r:embed="rId4">
            <a:alphaModFix/>
          </a:blip>
          <a:srcRect/>
          <a:stretch/>
        </p:blipFill>
        <p:spPr>
          <a:xfrm>
            <a:off x="8640644" y="4471049"/>
            <a:ext cx="3156385" cy="715081"/>
          </a:xfrm>
          <a:prstGeom prst="rect">
            <a:avLst/>
          </a:prstGeom>
          <a:noFill/>
          <a:ln>
            <a:noFill/>
          </a:ln>
        </p:spPr>
      </p:pic>
      <p:sp>
        <p:nvSpPr>
          <p:cNvPr id="10" name="TextBox 9">
            <a:extLst>
              <a:ext uri="{FF2B5EF4-FFF2-40B4-BE49-F238E27FC236}">
                <a16:creationId xmlns:a16="http://schemas.microsoft.com/office/drawing/2014/main" id="{DA013B21-12B5-4FE8-9261-C06706ED530C}"/>
              </a:ext>
            </a:extLst>
          </p:cNvPr>
          <p:cNvSpPr txBox="1"/>
          <p:nvPr/>
        </p:nvSpPr>
        <p:spPr>
          <a:xfrm>
            <a:off x="-10160" y="6122670"/>
            <a:ext cx="11785600" cy="523220"/>
          </a:xfrm>
          <a:prstGeom prst="rect">
            <a:avLst/>
          </a:prstGeom>
          <a:noFill/>
        </p:spPr>
        <p:txBody>
          <a:bodyPr wrap="square" rtlCol="0">
            <a:spAutoFit/>
          </a:bodyPr>
          <a:lstStyle/>
          <a:p>
            <a:r>
              <a:rPr lang="en-US" b="1" dirty="0"/>
              <a:t>Pontius Jr, Robert Gilmore</a:t>
            </a:r>
            <a:r>
              <a:rPr lang="en-US" dirty="0"/>
              <a:t>, Thomas Bilintoh, </a:t>
            </a:r>
            <a:r>
              <a:rPr lang="pt-BR" dirty="0"/>
              <a:t>Gustavo de L. T. Oliveira</a:t>
            </a:r>
            <a:r>
              <a:rPr lang="en-US" dirty="0"/>
              <a:t>, Julia Z. Shimbo. 2023. </a:t>
            </a:r>
            <a:r>
              <a:rPr lang="en-US" cap="all" dirty="0"/>
              <a:t>Trajectories of losses and gains of soybean cultivation during multiple time intervals in western </a:t>
            </a:r>
            <a:r>
              <a:rPr lang="en-US" cap="all" dirty="0" err="1"/>
              <a:t>bahia</a:t>
            </a:r>
            <a:r>
              <a:rPr lang="en-US" cap="all" dirty="0"/>
              <a:t>, BRAZIL</a:t>
            </a:r>
            <a:r>
              <a:rPr lang="en-US" dirty="0"/>
              <a:t>. Space Week </a:t>
            </a:r>
            <a:r>
              <a:rPr lang="en-US" dirty="0" err="1"/>
              <a:t>Nordeste</a:t>
            </a:r>
            <a:r>
              <a:rPr lang="en-US" dirty="0"/>
              <a:t>. Fortaleza, Brazil.</a:t>
            </a:r>
          </a:p>
        </p:txBody>
      </p:sp>
    </p:spTree>
    <p:extLst>
      <p:ext uri="{BB962C8B-B14F-4D97-AF65-F5344CB8AC3E}">
        <p14:creationId xmlns:p14="http://schemas.microsoft.com/office/powerpoint/2010/main" val="888637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990E349-6357-4F7D-9951-4D467AA21BD3}"/>
              </a:ext>
            </a:extLst>
          </p:cNvPr>
          <p:cNvGrpSpPr>
            <a:grpSpLocks noChangeAspect="1"/>
          </p:cNvGrpSpPr>
          <p:nvPr/>
        </p:nvGrpSpPr>
        <p:grpSpPr>
          <a:xfrm>
            <a:off x="382309" y="629267"/>
            <a:ext cx="5452979" cy="6209401"/>
            <a:chOff x="0" y="0"/>
            <a:chExt cx="5004000" cy="5698144"/>
          </a:xfrm>
        </p:grpSpPr>
        <p:grpSp>
          <p:nvGrpSpPr>
            <p:cNvPr id="10" name="Group 9">
              <a:extLst>
                <a:ext uri="{FF2B5EF4-FFF2-40B4-BE49-F238E27FC236}">
                  <a16:creationId xmlns:a16="http://schemas.microsoft.com/office/drawing/2014/main" id="{6893C4CF-3651-41B0-8262-033F89648DCB}"/>
                </a:ext>
              </a:extLst>
            </p:cNvPr>
            <p:cNvGrpSpPr/>
            <p:nvPr/>
          </p:nvGrpSpPr>
          <p:grpSpPr>
            <a:xfrm>
              <a:off x="0" y="0"/>
              <a:ext cx="5004000" cy="5698144"/>
              <a:chOff x="0" y="0"/>
              <a:chExt cx="5004000" cy="5698144"/>
            </a:xfrm>
          </p:grpSpPr>
          <p:grpSp>
            <p:nvGrpSpPr>
              <p:cNvPr id="9" name="Group 8">
                <a:extLst>
                  <a:ext uri="{FF2B5EF4-FFF2-40B4-BE49-F238E27FC236}">
                    <a16:creationId xmlns:a16="http://schemas.microsoft.com/office/drawing/2014/main" id="{C56D2744-2408-47A9-B545-486A5ADE52FF}"/>
                  </a:ext>
                </a:extLst>
              </p:cNvPr>
              <p:cNvGrpSpPr/>
              <p:nvPr/>
            </p:nvGrpSpPr>
            <p:grpSpPr>
              <a:xfrm>
                <a:off x="0" y="0"/>
                <a:ext cx="5004000" cy="5608161"/>
                <a:chOff x="0" y="0"/>
                <a:chExt cx="5004000" cy="5608161"/>
              </a:xfrm>
            </p:grpSpPr>
            <p:pic>
              <p:nvPicPr>
                <p:cNvPr id="133" name="Picture 132">
                  <a:extLst>
                    <a:ext uri="{FF2B5EF4-FFF2-40B4-BE49-F238E27FC236}">
                      <a16:creationId xmlns:a16="http://schemas.microsoft.com/office/drawing/2014/main" id="{1117BBC9-BE74-4FBB-AA37-1C6E0FEBBCEE}"/>
                    </a:ext>
                  </a:extLst>
                </p:cNvPr>
                <p:cNvPicPr>
                  <a:picLocks noChangeAspect="1"/>
                </p:cNvPicPr>
                <p:nvPr/>
              </p:nvPicPr>
              <p:blipFill rotWithShape="1">
                <a:blip r:embed="rId2"/>
                <a:srcRect t="36865" b="49973"/>
                <a:stretch/>
              </p:blipFill>
              <p:spPr>
                <a:xfrm>
                  <a:off x="0" y="1882194"/>
                  <a:ext cx="5004000" cy="902676"/>
                </a:xfrm>
                <a:prstGeom prst="rect">
                  <a:avLst/>
                </a:prstGeom>
              </p:spPr>
            </p:pic>
            <p:pic>
              <p:nvPicPr>
                <p:cNvPr id="7" name="Picture 6">
                  <a:extLst>
                    <a:ext uri="{FF2B5EF4-FFF2-40B4-BE49-F238E27FC236}">
                      <a16:creationId xmlns:a16="http://schemas.microsoft.com/office/drawing/2014/main" id="{BD437297-814C-45EA-BB07-BC2C1FF0D4AB}"/>
                    </a:ext>
                  </a:extLst>
                </p:cNvPr>
                <p:cNvPicPr>
                  <a:picLocks noChangeAspect="1"/>
                </p:cNvPicPr>
                <p:nvPr/>
              </p:nvPicPr>
              <p:blipFill rotWithShape="1">
                <a:blip r:embed="rId2"/>
                <a:srcRect t="3419" b="83419"/>
                <a:stretch/>
              </p:blipFill>
              <p:spPr>
                <a:xfrm>
                  <a:off x="0" y="0"/>
                  <a:ext cx="5004000" cy="902676"/>
                </a:xfrm>
                <a:prstGeom prst="rect">
                  <a:avLst/>
                </a:prstGeom>
              </p:spPr>
            </p:pic>
            <p:pic>
              <p:nvPicPr>
                <p:cNvPr id="128" name="Picture 127">
                  <a:extLst>
                    <a:ext uri="{FF2B5EF4-FFF2-40B4-BE49-F238E27FC236}">
                      <a16:creationId xmlns:a16="http://schemas.microsoft.com/office/drawing/2014/main" id="{4C756BDF-B178-4E6A-A385-87F2DF01D1BD}"/>
                    </a:ext>
                  </a:extLst>
                </p:cNvPr>
                <p:cNvPicPr>
                  <a:picLocks noChangeAspect="1"/>
                </p:cNvPicPr>
                <p:nvPr/>
              </p:nvPicPr>
              <p:blipFill rotWithShape="1">
                <a:blip r:embed="rId2"/>
                <a:srcRect t="19937" b="66900"/>
                <a:stretch/>
              </p:blipFill>
              <p:spPr>
                <a:xfrm>
                  <a:off x="0" y="941097"/>
                  <a:ext cx="5004000" cy="902676"/>
                </a:xfrm>
                <a:prstGeom prst="rect">
                  <a:avLst/>
                </a:prstGeom>
              </p:spPr>
            </p:pic>
            <p:pic>
              <p:nvPicPr>
                <p:cNvPr id="130" name="Picture 129">
                  <a:extLst>
                    <a:ext uri="{FF2B5EF4-FFF2-40B4-BE49-F238E27FC236}">
                      <a16:creationId xmlns:a16="http://schemas.microsoft.com/office/drawing/2014/main" id="{451F37AB-16AE-4AB1-9AF0-883935429380}"/>
                    </a:ext>
                  </a:extLst>
                </p:cNvPr>
                <p:cNvPicPr>
                  <a:picLocks noChangeAspect="1"/>
                </p:cNvPicPr>
                <p:nvPr/>
              </p:nvPicPr>
              <p:blipFill rotWithShape="1">
                <a:blip r:embed="rId2"/>
                <a:srcRect t="86837" r="51271"/>
                <a:stretch/>
              </p:blipFill>
              <p:spPr>
                <a:xfrm>
                  <a:off x="0" y="4705485"/>
                  <a:ext cx="2438400" cy="902676"/>
                </a:xfrm>
                <a:prstGeom prst="rect">
                  <a:avLst/>
                </a:prstGeom>
              </p:spPr>
            </p:pic>
            <p:pic>
              <p:nvPicPr>
                <p:cNvPr id="131" name="Picture 130">
                  <a:extLst>
                    <a:ext uri="{FF2B5EF4-FFF2-40B4-BE49-F238E27FC236}">
                      <a16:creationId xmlns:a16="http://schemas.microsoft.com/office/drawing/2014/main" id="{CE47CD1C-EBD8-4731-A45A-79ED8E58198A}"/>
                    </a:ext>
                  </a:extLst>
                </p:cNvPr>
                <p:cNvPicPr>
                  <a:picLocks noChangeAspect="1"/>
                </p:cNvPicPr>
                <p:nvPr/>
              </p:nvPicPr>
              <p:blipFill rotWithShape="1">
                <a:blip r:embed="rId2"/>
                <a:srcRect t="70040" b="16797"/>
                <a:stretch/>
              </p:blipFill>
              <p:spPr>
                <a:xfrm>
                  <a:off x="0" y="3764388"/>
                  <a:ext cx="5004000" cy="902676"/>
                </a:xfrm>
                <a:prstGeom prst="rect">
                  <a:avLst/>
                </a:prstGeom>
              </p:spPr>
            </p:pic>
            <p:pic>
              <p:nvPicPr>
                <p:cNvPr id="132" name="Picture 131">
                  <a:extLst>
                    <a:ext uri="{FF2B5EF4-FFF2-40B4-BE49-F238E27FC236}">
                      <a16:creationId xmlns:a16="http://schemas.microsoft.com/office/drawing/2014/main" id="{E32C055A-BA63-4A06-B1DE-4E3D9A571059}"/>
                    </a:ext>
                  </a:extLst>
                </p:cNvPr>
                <p:cNvPicPr>
                  <a:picLocks noChangeAspect="1"/>
                </p:cNvPicPr>
                <p:nvPr/>
              </p:nvPicPr>
              <p:blipFill rotWithShape="1">
                <a:blip r:embed="rId2"/>
                <a:srcRect t="53525" b="33312"/>
                <a:stretch/>
              </p:blipFill>
              <p:spPr>
                <a:xfrm>
                  <a:off x="0" y="2823291"/>
                  <a:ext cx="5004000" cy="902676"/>
                </a:xfrm>
                <a:prstGeom prst="rect">
                  <a:avLst/>
                </a:prstGeom>
              </p:spPr>
            </p:pic>
            <p:sp>
              <p:nvSpPr>
                <p:cNvPr id="8" name="TextBox 7">
                  <a:extLst>
                    <a:ext uri="{FF2B5EF4-FFF2-40B4-BE49-F238E27FC236}">
                      <a16:creationId xmlns:a16="http://schemas.microsoft.com/office/drawing/2014/main" id="{E9671698-55B3-4B20-B912-6D589DDCE3F1}"/>
                    </a:ext>
                  </a:extLst>
                </p:cNvPr>
                <p:cNvSpPr txBox="1"/>
                <p:nvPr/>
              </p:nvSpPr>
              <p:spPr>
                <a:xfrm>
                  <a:off x="190500" y="820001"/>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1989</a:t>
                  </a:r>
                </a:p>
              </p:txBody>
            </p:sp>
          </p:grpSp>
          <p:sp>
            <p:nvSpPr>
              <p:cNvPr id="136" name="TextBox 135">
                <a:extLst>
                  <a:ext uri="{FF2B5EF4-FFF2-40B4-BE49-F238E27FC236}">
                    <a16:creationId xmlns:a16="http://schemas.microsoft.com/office/drawing/2014/main" id="{972489F7-D4B8-4442-8DB3-0286CC672BB1}"/>
                  </a:ext>
                </a:extLst>
              </p:cNvPr>
              <p:cNvSpPr txBox="1"/>
              <p:nvPr/>
            </p:nvSpPr>
            <p:spPr>
              <a:xfrm>
                <a:off x="981075" y="820000"/>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1990</a:t>
                </a:r>
              </a:p>
            </p:txBody>
          </p:sp>
          <p:sp>
            <p:nvSpPr>
              <p:cNvPr id="137" name="TextBox 136">
                <a:extLst>
                  <a:ext uri="{FF2B5EF4-FFF2-40B4-BE49-F238E27FC236}">
                    <a16:creationId xmlns:a16="http://schemas.microsoft.com/office/drawing/2014/main" id="{CA9D51A8-AD9A-4BB1-BE1F-8C184F5EC23E}"/>
                  </a:ext>
                </a:extLst>
              </p:cNvPr>
              <p:cNvSpPr txBox="1"/>
              <p:nvPr/>
            </p:nvSpPr>
            <p:spPr>
              <a:xfrm>
                <a:off x="1857376" y="814165"/>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1991</a:t>
                </a:r>
              </a:p>
            </p:txBody>
          </p:sp>
          <p:sp>
            <p:nvSpPr>
              <p:cNvPr id="138" name="TextBox 137">
                <a:extLst>
                  <a:ext uri="{FF2B5EF4-FFF2-40B4-BE49-F238E27FC236}">
                    <a16:creationId xmlns:a16="http://schemas.microsoft.com/office/drawing/2014/main" id="{D209DA57-B233-476C-8F4E-5DD3BD080E7E}"/>
                  </a:ext>
                </a:extLst>
              </p:cNvPr>
              <p:cNvSpPr txBox="1"/>
              <p:nvPr/>
            </p:nvSpPr>
            <p:spPr>
              <a:xfrm>
                <a:off x="2695574" y="814165"/>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1992</a:t>
                </a:r>
              </a:p>
            </p:txBody>
          </p:sp>
          <p:sp>
            <p:nvSpPr>
              <p:cNvPr id="139" name="TextBox 138">
                <a:extLst>
                  <a:ext uri="{FF2B5EF4-FFF2-40B4-BE49-F238E27FC236}">
                    <a16:creationId xmlns:a16="http://schemas.microsoft.com/office/drawing/2014/main" id="{84686D2F-7C39-4FF3-AFE2-D37CF58949F1}"/>
                  </a:ext>
                </a:extLst>
              </p:cNvPr>
              <p:cNvSpPr txBox="1"/>
              <p:nvPr/>
            </p:nvSpPr>
            <p:spPr>
              <a:xfrm>
                <a:off x="3486150" y="814165"/>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1993</a:t>
                </a:r>
              </a:p>
            </p:txBody>
          </p:sp>
          <p:sp>
            <p:nvSpPr>
              <p:cNvPr id="140" name="TextBox 139">
                <a:extLst>
                  <a:ext uri="{FF2B5EF4-FFF2-40B4-BE49-F238E27FC236}">
                    <a16:creationId xmlns:a16="http://schemas.microsoft.com/office/drawing/2014/main" id="{A5B7B2E6-10CD-4D5A-BDA9-9A845F5A991B}"/>
                  </a:ext>
                </a:extLst>
              </p:cNvPr>
              <p:cNvSpPr txBox="1"/>
              <p:nvPr/>
            </p:nvSpPr>
            <p:spPr>
              <a:xfrm>
                <a:off x="4324350" y="814165"/>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1994</a:t>
                </a:r>
              </a:p>
            </p:txBody>
          </p:sp>
          <p:sp>
            <p:nvSpPr>
              <p:cNvPr id="141" name="TextBox 140">
                <a:extLst>
                  <a:ext uri="{FF2B5EF4-FFF2-40B4-BE49-F238E27FC236}">
                    <a16:creationId xmlns:a16="http://schemas.microsoft.com/office/drawing/2014/main" id="{8631F699-B50D-4DF8-A5C4-06D103914D27}"/>
                  </a:ext>
                </a:extLst>
              </p:cNvPr>
              <p:cNvSpPr txBox="1"/>
              <p:nvPr/>
            </p:nvSpPr>
            <p:spPr>
              <a:xfrm>
                <a:off x="981075" y="1752949"/>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1996</a:t>
                </a:r>
              </a:p>
            </p:txBody>
          </p:sp>
          <p:sp>
            <p:nvSpPr>
              <p:cNvPr id="142" name="TextBox 141">
                <a:extLst>
                  <a:ext uri="{FF2B5EF4-FFF2-40B4-BE49-F238E27FC236}">
                    <a16:creationId xmlns:a16="http://schemas.microsoft.com/office/drawing/2014/main" id="{92DA5B78-1D83-4708-ABCC-A9539BE75D49}"/>
                  </a:ext>
                </a:extLst>
              </p:cNvPr>
              <p:cNvSpPr txBox="1"/>
              <p:nvPr/>
            </p:nvSpPr>
            <p:spPr>
              <a:xfrm>
                <a:off x="1857376" y="1747115"/>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1997</a:t>
                </a:r>
              </a:p>
            </p:txBody>
          </p:sp>
          <p:sp>
            <p:nvSpPr>
              <p:cNvPr id="143" name="TextBox 142">
                <a:extLst>
                  <a:ext uri="{FF2B5EF4-FFF2-40B4-BE49-F238E27FC236}">
                    <a16:creationId xmlns:a16="http://schemas.microsoft.com/office/drawing/2014/main" id="{4CCC2859-F261-4516-92DE-84FD94EF743E}"/>
                  </a:ext>
                </a:extLst>
              </p:cNvPr>
              <p:cNvSpPr txBox="1"/>
              <p:nvPr/>
            </p:nvSpPr>
            <p:spPr>
              <a:xfrm>
                <a:off x="2695574" y="1747115"/>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1998</a:t>
                </a:r>
              </a:p>
            </p:txBody>
          </p:sp>
          <p:sp>
            <p:nvSpPr>
              <p:cNvPr id="144" name="TextBox 143">
                <a:extLst>
                  <a:ext uri="{FF2B5EF4-FFF2-40B4-BE49-F238E27FC236}">
                    <a16:creationId xmlns:a16="http://schemas.microsoft.com/office/drawing/2014/main" id="{2CCB65B8-4D41-4FFE-9ACC-4611590E727D}"/>
                  </a:ext>
                </a:extLst>
              </p:cNvPr>
              <p:cNvSpPr txBox="1"/>
              <p:nvPr/>
            </p:nvSpPr>
            <p:spPr>
              <a:xfrm>
                <a:off x="3486150" y="1747115"/>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1999</a:t>
                </a:r>
              </a:p>
            </p:txBody>
          </p:sp>
          <p:sp>
            <p:nvSpPr>
              <p:cNvPr id="145" name="TextBox 144">
                <a:extLst>
                  <a:ext uri="{FF2B5EF4-FFF2-40B4-BE49-F238E27FC236}">
                    <a16:creationId xmlns:a16="http://schemas.microsoft.com/office/drawing/2014/main" id="{8B9C8DB7-94F1-4055-B7AF-323C03901D60}"/>
                  </a:ext>
                </a:extLst>
              </p:cNvPr>
              <p:cNvSpPr txBox="1"/>
              <p:nvPr/>
            </p:nvSpPr>
            <p:spPr>
              <a:xfrm>
                <a:off x="4324350" y="1747115"/>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2000</a:t>
                </a:r>
              </a:p>
            </p:txBody>
          </p:sp>
          <p:sp>
            <p:nvSpPr>
              <p:cNvPr id="146" name="TextBox 145">
                <a:extLst>
                  <a:ext uri="{FF2B5EF4-FFF2-40B4-BE49-F238E27FC236}">
                    <a16:creationId xmlns:a16="http://schemas.microsoft.com/office/drawing/2014/main" id="{A3976FA7-AF0C-44D0-808B-E17AD2C59B85}"/>
                  </a:ext>
                </a:extLst>
              </p:cNvPr>
              <p:cNvSpPr txBox="1"/>
              <p:nvPr/>
            </p:nvSpPr>
            <p:spPr>
              <a:xfrm>
                <a:off x="981075" y="2688983"/>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2002</a:t>
                </a:r>
              </a:p>
            </p:txBody>
          </p:sp>
          <p:sp>
            <p:nvSpPr>
              <p:cNvPr id="147" name="TextBox 146">
                <a:extLst>
                  <a:ext uri="{FF2B5EF4-FFF2-40B4-BE49-F238E27FC236}">
                    <a16:creationId xmlns:a16="http://schemas.microsoft.com/office/drawing/2014/main" id="{24288762-8D03-478B-949C-18F3FCC1DBF9}"/>
                  </a:ext>
                </a:extLst>
              </p:cNvPr>
              <p:cNvSpPr txBox="1"/>
              <p:nvPr/>
            </p:nvSpPr>
            <p:spPr>
              <a:xfrm>
                <a:off x="1857376" y="2683148"/>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2003</a:t>
                </a:r>
              </a:p>
            </p:txBody>
          </p:sp>
          <p:sp>
            <p:nvSpPr>
              <p:cNvPr id="148" name="TextBox 147">
                <a:extLst>
                  <a:ext uri="{FF2B5EF4-FFF2-40B4-BE49-F238E27FC236}">
                    <a16:creationId xmlns:a16="http://schemas.microsoft.com/office/drawing/2014/main" id="{21AE1FB3-7D35-455B-A999-809DB97AAFD9}"/>
                  </a:ext>
                </a:extLst>
              </p:cNvPr>
              <p:cNvSpPr txBox="1"/>
              <p:nvPr/>
            </p:nvSpPr>
            <p:spPr>
              <a:xfrm>
                <a:off x="2695574" y="2683148"/>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2004</a:t>
                </a:r>
              </a:p>
            </p:txBody>
          </p:sp>
          <p:sp>
            <p:nvSpPr>
              <p:cNvPr id="149" name="TextBox 148">
                <a:extLst>
                  <a:ext uri="{FF2B5EF4-FFF2-40B4-BE49-F238E27FC236}">
                    <a16:creationId xmlns:a16="http://schemas.microsoft.com/office/drawing/2014/main" id="{8A69C131-59EE-4620-A14A-609D57726A9C}"/>
                  </a:ext>
                </a:extLst>
              </p:cNvPr>
              <p:cNvSpPr txBox="1"/>
              <p:nvPr/>
            </p:nvSpPr>
            <p:spPr>
              <a:xfrm>
                <a:off x="3486150" y="2683148"/>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2005</a:t>
                </a:r>
              </a:p>
            </p:txBody>
          </p:sp>
          <p:sp>
            <p:nvSpPr>
              <p:cNvPr id="150" name="TextBox 149">
                <a:extLst>
                  <a:ext uri="{FF2B5EF4-FFF2-40B4-BE49-F238E27FC236}">
                    <a16:creationId xmlns:a16="http://schemas.microsoft.com/office/drawing/2014/main" id="{7352FF62-01CF-4244-91B4-DA4EA6AAF06A}"/>
                  </a:ext>
                </a:extLst>
              </p:cNvPr>
              <p:cNvSpPr txBox="1"/>
              <p:nvPr/>
            </p:nvSpPr>
            <p:spPr>
              <a:xfrm>
                <a:off x="4324350" y="2683148"/>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2006</a:t>
                </a:r>
              </a:p>
            </p:txBody>
          </p:sp>
          <p:sp>
            <p:nvSpPr>
              <p:cNvPr id="151" name="TextBox 150">
                <a:extLst>
                  <a:ext uri="{FF2B5EF4-FFF2-40B4-BE49-F238E27FC236}">
                    <a16:creationId xmlns:a16="http://schemas.microsoft.com/office/drawing/2014/main" id="{EABC0CC8-623D-44E7-AC86-DAF5A31C1D63}"/>
                  </a:ext>
                </a:extLst>
              </p:cNvPr>
              <p:cNvSpPr txBox="1"/>
              <p:nvPr/>
            </p:nvSpPr>
            <p:spPr>
              <a:xfrm>
                <a:off x="981075" y="3627166"/>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2008</a:t>
                </a:r>
              </a:p>
            </p:txBody>
          </p:sp>
          <p:sp>
            <p:nvSpPr>
              <p:cNvPr id="152" name="TextBox 151">
                <a:extLst>
                  <a:ext uri="{FF2B5EF4-FFF2-40B4-BE49-F238E27FC236}">
                    <a16:creationId xmlns:a16="http://schemas.microsoft.com/office/drawing/2014/main" id="{C6E1DFFA-139B-4EE6-9641-F86F2B6F4B8B}"/>
                  </a:ext>
                </a:extLst>
              </p:cNvPr>
              <p:cNvSpPr txBox="1"/>
              <p:nvPr/>
            </p:nvSpPr>
            <p:spPr>
              <a:xfrm>
                <a:off x="1857376" y="3621330"/>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2009</a:t>
                </a:r>
              </a:p>
            </p:txBody>
          </p:sp>
          <p:sp>
            <p:nvSpPr>
              <p:cNvPr id="153" name="TextBox 152">
                <a:extLst>
                  <a:ext uri="{FF2B5EF4-FFF2-40B4-BE49-F238E27FC236}">
                    <a16:creationId xmlns:a16="http://schemas.microsoft.com/office/drawing/2014/main" id="{2D5893EF-C211-49CC-82F8-4084D600EC88}"/>
                  </a:ext>
                </a:extLst>
              </p:cNvPr>
              <p:cNvSpPr txBox="1"/>
              <p:nvPr/>
            </p:nvSpPr>
            <p:spPr>
              <a:xfrm>
                <a:off x="2695574" y="3621330"/>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2010</a:t>
                </a:r>
              </a:p>
            </p:txBody>
          </p:sp>
          <p:sp>
            <p:nvSpPr>
              <p:cNvPr id="154" name="TextBox 153">
                <a:extLst>
                  <a:ext uri="{FF2B5EF4-FFF2-40B4-BE49-F238E27FC236}">
                    <a16:creationId xmlns:a16="http://schemas.microsoft.com/office/drawing/2014/main" id="{B74EEECD-4265-4BA9-9506-863027ECBC7E}"/>
                  </a:ext>
                </a:extLst>
              </p:cNvPr>
              <p:cNvSpPr txBox="1"/>
              <p:nvPr/>
            </p:nvSpPr>
            <p:spPr>
              <a:xfrm>
                <a:off x="3486150" y="3621330"/>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2011</a:t>
                </a:r>
              </a:p>
            </p:txBody>
          </p:sp>
          <p:sp>
            <p:nvSpPr>
              <p:cNvPr id="155" name="TextBox 154">
                <a:extLst>
                  <a:ext uri="{FF2B5EF4-FFF2-40B4-BE49-F238E27FC236}">
                    <a16:creationId xmlns:a16="http://schemas.microsoft.com/office/drawing/2014/main" id="{5BA03908-A94A-4A76-93B7-28227E1DA3DF}"/>
                  </a:ext>
                </a:extLst>
              </p:cNvPr>
              <p:cNvSpPr txBox="1"/>
              <p:nvPr/>
            </p:nvSpPr>
            <p:spPr>
              <a:xfrm>
                <a:off x="4324350" y="3621330"/>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2012</a:t>
                </a:r>
              </a:p>
            </p:txBody>
          </p:sp>
          <p:sp>
            <p:nvSpPr>
              <p:cNvPr id="156" name="TextBox 155">
                <a:extLst>
                  <a:ext uri="{FF2B5EF4-FFF2-40B4-BE49-F238E27FC236}">
                    <a16:creationId xmlns:a16="http://schemas.microsoft.com/office/drawing/2014/main" id="{C4C76BEF-0746-408F-BAFC-7DF6905D040D}"/>
                  </a:ext>
                </a:extLst>
              </p:cNvPr>
              <p:cNvSpPr txBox="1"/>
              <p:nvPr/>
            </p:nvSpPr>
            <p:spPr>
              <a:xfrm>
                <a:off x="190500" y="5500439"/>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2019</a:t>
                </a:r>
              </a:p>
            </p:txBody>
          </p:sp>
          <p:sp>
            <p:nvSpPr>
              <p:cNvPr id="157" name="TextBox 156">
                <a:extLst>
                  <a:ext uri="{FF2B5EF4-FFF2-40B4-BE49-F238E27FC236}">
                    <a16:creationId xmlns:a16="http://schemas.microsoft.com/office/drawing/2014/main" id="{E7712092-D808-4C9D-B944-D70119B01943}"/>
                  </a:ext>
                </a:extLst>
              </p:cNvPr>
              <p:cNvSpPr txBox="1"/>
              <p:nvPr/>
            </p:nvSpPr>
            <p:spPr>
              <a:xfrm>
                <a:off x="1066800" y="5494603"/>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2020</a:t>
                </a:r>
              </a:p>
            </p:txBody>
          </p:sp>
          <p:sp>
            <p:nvSpPr>
              <p:cNvPr id="158" name="TextBox 157">
                <a:extLst>
                  <a:ext uri="{FF2B5EF4-FFF2-40B4-BE49-F238E27FC236}">
                    <a16:creationId xmlns:a16="http://schemas.microsoft.com/office/drawing/2014/main" id="{2A52990B-B1B1-4910-AF89-96060031192C}"/>
                  </a:ext>
                </a:extLst>
              </p:cNvPr>
              <p:cNvSpPr txBox="1"/>
              <p:nvPr/>
            </p:nvSpPr>
            <p:spPr>
              <a:xfrm>
                <a:off x="1905000" y="5494603"/>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2021</a:t>
                </a:r>
              </a:p>
            </p:txBody>
          </p:sp>
          <p:sp>
            <p:nvSpPr>
              <p:cNvPr id="159" name="TextBox 158">
                <a:extLst>
                  <a:ext uri="{FF2B5EF4-FFF2-40B4-BE49-F238E27FC236}">
                    <a16:creationId xmlns:a16="http://schemas.microsoft.com/office/drawing/2014/main" id="{65557A3F-E39F-4BA0-883C-91DCAB01538F}"/>
                  </a:ext>
                </a:extLst>
              </p:cNvPr>
              <p:cNvSpPr txBox="1"/>
              <p:nvPr/>
            </p:nvSpPr>
            <p:spPr>
              <a:xfrm>
                <a:off x="989995" y="4568262"/>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2014</a:t>
                </a:r>
              </a:p>
            </p:txBody>
          </p:sp>
          <p:sp>
            <p:nvSpPr>
              <p:cNvPr id="160" name="TextBox 159">
                <a:extLst>
                  <a:ext uri="{FF2B5EF4-FFF2-40B4-BE49-F238E27FC236}">
                    <a16:creationId xmlns:a16="http://schemas.microsoft.com/office/drawing/2014/main" id="{469D98FF-BC10-4E67-9085-2849FC125260}"/>
                  </a:ext>
                </a:extLst>
              </p:cNvPr>
              <p:cNvSpPr txBox="1"/>
              <p:nvPr/>
            </p:nvSpPr>
            <p:spPr>
              <a:xfrm>
                <a:off x="1866295" y="4562429"/>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2015</a:t>
                </a:r>
              </a:p>
            </p:txBody>
          </p:sp>
          <p:sp>
            <p:nvSpPr>
              <p:cNvPr id="161" name="TextBox 160">
                <a:extLst>
                  <a:ext uri="{FF2B5EF4-FFF2-40B4-BE49-F238E27FC236}">
                    <a16:creationId xmlns:a16="http://schemas.microsoft.com/office/drawing/2014/main" id="{0CF5F296-E9B2-4A98-A8F8-4C957177ED6A}"/>
                  </a:ext>
                </a:extLst>
              </p:cNvPr>
              <p:cNvSpPr txBox="1"/>
              <p:nvPr/>
            </p:nvSpPr>
            <p:spPr>
              <a:xfrm>
                <a:off x="2704495" y="4562429"/>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2016</a:t>
                </a:r>
              </a:p>
            </p:txBody>
          </p:sp>
          <p:sp>
            <p:nvSpPr>
              <p:cNvPr id="162" name="TextBox 161">
                <a:extLst>
                  <a:ext uri="{FF2B5EF4-FFF2-40B4-BE49-F238E27FC236}">
                    <a16:creationId xmlns:a16="http://schemas.microsoft.com/office/drawing/2014/main" id="{167834D1-4F08-409B-A4B6-C8C1E2ECDB91}"/>
                  </a:ext>
                </a:extLst>
              </p:cNvPr>
              <p:cNvSpPr txBox="1"/>
              <p:nvPr/>
            </p:nvSpPr>
            <p:spPr>
              <a:xfrm>
                <a:off x="3495070" y="4562429"/>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2017</a:t>
                </a:r>
              </a:p>
            </p:txBody>
          </p:sp>
          <p:sp>
            <p:nvSpPr>
              <p:cNvPr id="163" name="TextBox 162">
                <a:extLst>
                  <a:ext uri="{FF2B5EF4-FFF2-40B4-BE49-F238E27FC236}">
                    <a16:creationId xmlns:a16="http://schemas.microsoft.com/office/drawing/2014/main" id="{76D21660-0261-4D48-BA6E-152E596E9F73}"/>
                  </a:ext>
                </a:extLst>
              </p:cNvPr>
              <p:cNvSpPr txBox="1"/>
              <p:nvPr/>
            </p:nvSpPr>
            <p:spPr>
              <a:xfrm>
                <a:off x="4333270" y="4562429"/>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2018</a:t>
                </a:r>
              </a:p>
            </p:txBody>
          </p:sp>
          <p:sp>
            <p:nvSpPr>
              <p:cNvPr id="164" name="TextBox 163">
                <a:extLst>
                  <a:ext uri="{FF2B5EF4-FFF2-40B4-BE49-F238E27FC236}">
                    <a16:creationId xmlns:a16="http://schemas.microsoft.com/office/drawing/2014/main" id="{E2F868CE-BC32-4C1F-B038-6721672FD399}"/>
                  </a:ext>
                </a:extLst>
              </p:cNvPr>
              <p:cNvSpPr txBox="1"/>
              <p:nvPr/>
            </p:nvSpPr>
            <p:spPr>
              <a:xfrm>
                <a:off x="199421" y="4568262"/>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2013</a:t>
                </a:r>
              </a:p>
            </p:txBody>
          </p:sp>
          <p:sp>
            <p:nvSpPr>
              <p:cNvPr id="165" name="TextBox 164">
                <a:extLst>
                  <a:ext uri="{FF2B5EF4-FFF2-40B4-BE49-F238E27FC236}">
                    <a16:creationId xmlns:a16="http://schemas.microsoft.com/office/drawing/2014/main" id="{1F2B30CA-52A3-4CA7-8CD0-5DF00DB117A5}"/>
                  </a:ext>
                </a:extLst>
              </p:cNvPr>
              <p:cNvSpPr txBox="1"/>
              <p:nvPr/>
            </p:nvSpPr>
            <p:spPr>
              <a:xfrm>
                <a:off x="199421" y="3614657"/>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2007</a:t>
                </a:r>
              </a:p>
            </p:txBody>
          </p:sp>
          <p:sp>
            <p:nvSpPr>
              <p:cNvPr id="166" name="TextBox 165">
                <a:extLst>
                  <a:ext uri="{FF2B5EF4-FFF2-40B4-BE49-F238E27FC236}">
                    <a16:creationId xmlns:a16="http://schemas.microsoft.com/office/drawing/2014/main" id="{D71AE5AE-E5CC-4C20-A86A-1C1EE7742306}"/>
                  </a:ext>
                </a:extLst>
              </p:cNvPr>
              <p:cNvSpPr txBox="1"/>
              <p:nvPr/>
            </p:nvSpPr>
            <p:spPr>
              <a:xfrm>
                <a:off x="188851" y="2689559"/>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2001</a:t>
                </a:r>
              </a:p>
            </p:txBody>
          </p:sp>
          <p:sp>
            <p:nvSpPr>
              <p:cNvPr id="167" name="TextBox 166">
                <a:extLst>
                  <a:ext uri="{FF2B5EF4-FFF2-40B4-BE49-F238E27FC236}">
                    <a16:creationId xmlns:a16="http://schemas.microsoft.com/office/drawing/2014/main" id="{A0641997-30FE-4F0D-8852-15BD1CB0FAEA}"/>
                  </a:ext>
                </a:extLst>
              </p:cNvPr>
              <p:cNvSpPr txBox="1"/>
              <p:nvPr/>
            </p:nvSpPr>
            <p:spPr>
              <a:xfrm>
                <a:off x="188851" y="1753797"/>
                <a:ext cx="476250"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1995</a:t>
                </a:r>
              </a:p>
            </p:txBody>
          </p:sp>
        </p:grpSp>
        <p:sp>
          <p:nvSpPr>
            <p:cNvPr id="12" name="Rectangle 11">
              <a:extLst>
                <a:ext uri="{FF2B5EF4-FFF2-40B4-BE49-F238E27FC236}">
                  <a16:creationId xmlns:a16="http://schemas.microsoft.com/office/drawing/2014/main" id="{E5CEB727-826E-45A2-A883-A2DB5A1A9508}"/>
                </a:ext>
              </a:extLst>
            </p:cNvPr>
            <p:cNvSpPr/>
            <p:nvPr/>
          </p:nvSpPr>
          <p:spPr>
            <a:xfrm>
              <a:off x="2704495" y="5063591"/>
              <a:ext cx="91440" cy="93232"/>
            </a:xfrm>
            <a:prstGeom prst="rect">
              <a:avLst/>
            </a:prstGeom>
            <a:solidFill>
              <a:srgbClr val="20972C"/>
            </a:solidFill>
            <a:ln>
              <a:solidFill>
                <a:srgbClr val="2097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1" name="Rectangle 170">
              <a:extLst>
                <a:ext uri="{FF2B5EF4-FFF2-40B4-BE49-F238E27FC236}">
                  <a16:creationId xmlns:a16="http://schemas.microsoft.com/office/drawing/2014/main" id="{684A9370-354A-416B-B3A4-6DB0E5B01DDD}"/>
                </a:ext>
              </a:extLst>
            </p:cNvPr>
            <p:cNvSpPr/>
            <p:nvPr/>
          </p:nvSpPr>
          <p:spPr>
            <a:xfrm>
              <a:off x="2695575" y="5299485"/>
              <a:ext cx="91440" cy="93232"/>
            </a:xfrm>
            <a:prstGeom prst="rect">
              <a:avLst/>
            </a:prstGeom>
            <a:solidFill>
              <a:srgbClr val="ECECEC"/>
            </a:solidFill>
            <a:ln>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2" name="TextBox 171">
              <a:extLst>
                <a:ext uri="{FF2B5EF4-FFF2-40B4-BE49-F238E27FC236}">
                  <a16:creationId xmlns:a16="http://schemas.microsoft.com/office/drawing/2014/main" id="{AF464E74-2E00-4305-8E53-23D56063F0C6}"/>
                </a:ext>
              </a:extLst>
            </p:cNvPr>
            <p:cNvSpPr txBox="1"/>
            <p:nvPr/>
          </p:nvSpPr>
          <p:spPr>
            <a:xfrm>
              <a:off x="2795934" y="5002485"/>
              <a:ext cx="1218223"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Presence of soybean</a:t>
              </a:r>
            </a:p>
          </p:txBody>
        </p:sp>
        <p:sp>
          <p:nvSpPr>
            <p:cNvPr id="173" name="TextBox 172">
              <a:extLst>
                <a:ext uri="{FF2B5EF4-FFF2-40B4-BE49-F238E27FC236}">
                  <a16:creationId xmlns:a16="http://schemas.microsoft.com/office/drawing/2014/main" id="{59382EA9-1C2D-4D4D-8CC6-A7086279F412}"/>
                </a:ext>
              </a:extLst>
            </p:cNvPr>
            <p:cNvSpPr txBox="1"/>
            <p:nvPr/>
          </p:nvSpPr>
          <p:spPr>
            <a:xfrm>
              <a:off x="2787015" y="5238379"/>
              <a:ext cx="1218223" cy="19770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Absence of soybean</a:t>
              </a:r>
            </a:p>
          </p:txBody>
        </p:sp>
      </p:grpSp>
      <p:sp>
        <p:nvSpPr>
          <p:cNvPr id="49" name="Title 1">
            <a:extLst>
              <a:ext uri="{FF2B5EF4-FFF2-40B4-BE49-F238E27FC236}">
                <a16:creationId xmlns:a16="http://schemas.microsoft.com/office/drawing/2014/main" id="{A04AB0F1-754E-4D3E-BBA7-E84412CDA4E1}"/>
              </a:ext>
            </a:extLst>
          </p:cNvPr>
          <p:cNvSpPr txBox="1">
            <a:spLocks/>
          </p:cNvSpPr>
          <p:nvPr/>
        </p:nvSpPr>
        <p:spPr>
          <a:xfrm>
            <a:off x="0" y="2"/>
            <a:ext cx="12192000" cy="629265"/>
          </a:xfrm>
          <a:prstGeom prst="rect">
            <a:avLst/>
          </a:prstGeom>
          <a:noFill/>
          <a:ln>
            <a:noFill/>
          </a:ln>
        </p:spPr>
        <p:txBody>
          <a:bodyPr spcFirstLastPara="1" wrap="square" lIns="91425" tIns="45700" rIns="91425" bIns="45700" anchor="b" anchorCtr="0">
            <a:normAutofit fontScale="82500" lnSpcReduction="20000"/>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1219140" rtl="0" eaLnBrk="1" fontAlgn="auto" latinLnBrk="0" hangingPunct="1">
              <a:lnSpc>
                <a:spcPct val="90000"/>
              </a:lnSpc>
              <a:spcBef>
                <a:spcPts val="0"/>
              </a:spcBef>
              <a:spcAft>
                <a:spcPts val="0"/>
              </a:spcAft>
              <a:buClr>
                <a:prstClr val="black"/>
              </a:buClr>
              <a:buSzPts val="6000"/>
              <a:buFont typeface="Calibri"/>
              <a:buNone/>
              <a:tabLst/>
              <a:defRPr/>
            </a:pPr>
            <a:r>
              <a:rPr kumimoji="0" lang="en-US" sz="6000" b="0" i="0" u="none" strike="noStrike" kern="1200" cap="none" spc="0" normalizeH="0" baseline="0" noProof="0" dirty="0">
                <a:ln>
                  <a:noFill/>
                </a:ln>
                <a:solidFill>
                  <a:prstClr val="black"/>
                </a:solidFill>
                <a:effectLst/>
                <a:uLnTx/>
                <a:uFillTx/>
                <a:latin typeface="Calibri"/>
                <a:cs typeface="Calibri"/>
                <a:sym typeface="Calibri"/>
              </a:rPr>
              <a:t>Maps show soybean at 33 years.</a:t>
            </a:r>
          </a:p>
        </p:txBody>
      </p:sp>
      <p:sp>
        <p:nvSpPr>
          <p:cNvPr id="2" name="Slide Number Placeholder 1">
            <a:extLst>
              <a:ext uri="{FF2B5EF4-FFF2-40B4-BE49-F238E27FC236}">
                <a16:creationId xmlns:a16="http://schemas.microsoft.com/office/drawing/2014/main" id="{CB551CDE-4B07-49A2-BC30-AD49E7FFA3BC}"/>
              </a:ext>
            </a:extLst>
          </p:cNvPr>
          <p:cNvSpPr>
            <a:spLocks noGrp="1"/>
          </p:cNvSpPr>
          <p:nvPr>
            <p:ph type="sldNum" idx="12"/>
          </p:nvPr>
        </p:nvSpPr>
        <p:spPr>
          <a:xfrm>
            <a:off x="8610600" y="6356352"/>
            <a:ext cx="2743200" cy="365125"/>
          </a:xfrm>
          <a:prstGeom prst="rect">
            <a:avLst/>
          </a:prstGeom>
        </p:spPr>
        <p:txBody>
          <a:bodyPr spcFirstLastPara="1" vert="horz" wrap="square" lIns="91440" tIns="45720" rIns="91440" bIns="45720" rtlCol="0" anchor="ctr" anchorCtr="0">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1219140" rtl="0" eaLnBrk="1" fontAlgn="auto" latinLnBrk="0" hangingPunct="1">
              <a:lnSpc>
                <a:spcPct val="100000"/>
              </a:lnSpc>
              <a:spcBef>
                <a:spcPts val="0"/>
              </a:spcBef>
              <a:spcAft>
                <a:spcPts val="0"/>
              </a:spcAft>
              <a:buClr>
                <a:srgbClr val="000000"/>
              </a:buClr>
              <a:buSzTx/>
              <a:buFont typeface="Arial"/>
              <a:buNone/>
              <a:tabLst/>
              <a:defRPr/>
            </a:pPr>
            <a:fld id="{D47C6A6E-F6BB-4697-B856-8A66036D8304}" type="slidenum">
              <a:rPr kumimoji="0" lang="en-US" sz="1200" b="0" i="0" u="none" strike="noStrike" kern="1200" cap="none" spc="0" normalizeH="0" baseline="0" noProof="0" smtClean="0">
                <a:ln>
                  <a:noFill/>
                </a:ln>
                <a:solidFill>
                  <a:prstClr val="black">
                    <a:tint val="75000"/>
                  </a:prstClr>
                </a:solidFill>
                <a:effectLst/>
                <a:uLnTx/>
                <a:uFillTx/>
                <a:latin typeface="Arial"/>
                <a:cs typeface="Arial"/>
                <a:sym typeface="Arial"/>
              </a:rPr>
              <a:pPr marL="0" marR="0" lvl="0" indent="0" algn="r" defTabSz="1219140" rtl="0" eaLnBrk="1" fontAlgn="auto" latinLnBrk="0" hangingPunct="1">
                <a:lnSpc>
                  <a:spcPct val="100000"/>
                </a:lnSpc>
                <a:spcBef>
                  <a:spcPts val="0"/>
                </a:spcBef>
                <a:spcAft>
                  <a:spcPts val="0"/>
                </a:spcAft>
                <a:buClr>
                  <a:srgbClr val="000000"/>
                </a:buClr>
                <a:buSzTx/>
                <a:buFont typeface="Arial"/>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Arial"/>
              <a:cs typeface="Arial"/>
              <a:sym typeface="Arial"/>
            </a:endParaRPr>
          </a:p>
        </p:txBody>
      </p:sp>
      <p:sp>
        <p:nvSpPr>
          <p:cNvPr id="3" name="TextBox 2">
            <a:extLst>
              <a:ext uri="{FF2B5EF4-FFF2-40B4-BE49-F238E27FC236}">
                <a16:creationId xmlns:a16="http://schemas.microsoft.com/office/drawing/2014/main" id="{C630E40D-B5A1-462A-8B5A-5153584EACCC}"/>
              </a:ext>
            </a:extLst>
          </p:cNvPr>
          <p:cNvSpPr txBox="1"/>
          <p:nvPr/>
        </p:nvSpPr>
        <p:spPr>
          <a:xfrm>
            <a:off x="5835290" y="613665"/>
            <a:ext cx="6356713" cy="4524315"/>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extent has more than 200 million pixels. </a:t>
            </a: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Each pixel has more than 8 billion possible combinations of presence or absence of soybean.</a:t>
            </a:r>
          </a:p>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We must have a method that focuses on a few important broad patterns while directing attention to the places and times that deserve a closer look.</a:t>
            </a:r>
          </a:p>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We must design a method to see whether the data make intuitive sense because reference data are costly to collect.</a:t>
            </a:r>
          </a:p>
        </p:txBody>
      </p:sp>
    </p:spTree>
    <p:extLst>
      <p:ext uri="{BB962C8B-B14F-4D97-AF65-F5344CB8AC3E}">
        <p14:creationId xmlns:p14="http://schemas.microsoft.com/office/powerpoint/2010/main" val="894317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EDE1C-69A6-434C-977B-06D76A0E3B01}"/>
              </a:ext>
            </a:extLst>
          </p:cNvPr>
          <p:cNvSpPr>
            <a:spLocks noGrp="1"/>
          </p:cNvSpPr>
          <p:nvPr>
            <p:ph type="title"/>
          </p:nvPr>
        </p:nvSpPr>
        <p:spPr>
          <a:xfrm>
            <a:off x="0" y="94266"/>
            <a:ext cx="12192000" cy="648929"/>
          </a:xfrm>
        </p:spPr>
        <p:txBody>
          <a:bodyPr>
            <a:normAutofit fontScale="90000"/>
          </a:bodyPr>
          <a:lstStyle/>
          <a:p>
            <a:pPr algn="ctr"/>
            <a:r>
              <a:rPr lang="en-US" sz="2800" dirty="0"/>
              <a:t>Number of years of presence is on the left and number of changes is on the right.</a:t>
            </a:r>
            <a:br>
              <a:rPr lang="en-US" sz="2800" dirty="0"/>
            </a:br>
            <a:r>
              <a:rPr lang="en-US" sz="2800" dirty="0"/>
              <a:t>The unified region is the union of pixels that have at least one year of presence.</a:t>
            </a:r>
          </a:p>
        </p:txBody>
      </p:sp>
      <p:sp>
        <p:nvSpPr>
          <p:cNvPr id="4" name="Slide Number Placeholder 3">
            <a:extLst>
              <a:ext uri="{FF2B5EF4-FFF2-40B4-BE49-F238E27FC236}">
                <a16:creationId xmlns:a16="http://schemas.microsoft.com/office/drawing/2014/main" id="{013FF123-7198-414D-B61E-2C1249D4C42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4FCD57C-BB5A-4675-A8BE-E5319F6365C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20079" y="828758"/>
            <a:ext cx="4014890" cy="5966570"/>
          </a:xfrm>
          <a:prstGeom prst="rect">
            <a:avLst/>
          </a:prstGeom>
          <a:noFill/>
          <a:ln>
            <a:noFill/>
          </a:ln>
        </p:spPr>
      </p:pic>
      <p:pic>
        <p:nvPicPr>
          <p:cNvPr id="8" name="Picture 7">
            <a:extLst>
              <a:ext uri="{FF2B5EF4-FFF2-40B4-BE49-F238E27FC236}">
                <a16:creationId xmlns:a16="http://schemas.microsoft.com/office/drawing/2014/main" id="{8BE5336A-88EC-4916-9DCA-A87A604CCCE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72615" y="853060"/>
            <a:ext cx="4014890" cy="5910808"/>
          </a:xfrm>
          <a:prstGeom prst="rect">
            <a:avLst/>
          </a:prstGeom>
          <a:noFill/>
          <a:ln>
            <a:noFill/>
          </a:ln>
        </p:spPr>
      </p:pic>
    </p:spTree>
    <p:extLst>
      <p:ext uri="{BB962C8B-B14F-4D97-AF65-F5344CB8AC3E}">
        <p14:creationId xmlns:p14="http://schemas.microsoft.com/office/powerpoint/2010/main" val="175831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EDE1C-69A6-434C-977B-06D76A0E3B01}"/>
              </a:ext>
            </a:extLst>
          </p:cNvPr>
          <p:cNvSpPr>
            <a:spLocks noGrp="1"/>
          </p:cNvSpPr>
          <p:nvPr>
            <p:ph type="title"/>
          </p:nvPr>
        </p:nvSpPr>
        <p:spPr>
          <a:xfrm>
            <a:off x="0" y="2"/>
            <a:ext cx="12192000" cy="644519"/>
          </a:xfrm>
        </p:spPr>
        <p:txBody>
          <a:bodyPr>
            <a:normAutofit fontScale="90000"/>
          </a:bodyPr>
          <a:lstStyle/>
          <a:p>
            <a:r>
              <a:rPr lang="en-US" dirty="0"/>
              <a:t>One map shows eight trajectories during 32 time intervals.</a:t>
            </a:r>
          </a:p>
        </p:txBody>
      </p:sp>
      <p:sp>
        <p:nvSpPr>
          <p:cNvPr id="4" name="Slide Number Placeholder 3">
            <a:extLst>
              <a:ext uri="{FF2B5EF4-FFF2-40B4-BE49-F238E27FC236}">
                <a16:creationId xmlns:a16="http://schemas.microsoft.com/office/drawing/2014/main" id="{013FF123-7198-414D-B61E-2C1249D4C42F}"/>
              </a:ext>
            </a:extLst>
          </p:cNvPr>
          <p:cNvSpPr>
            <a:spLocks noGrp="1"/>
          </p:cNvSpPr>
          <p:nvPr>
            <p:ph type="sldNum" idx="12"/>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10994FA-4BA0-4175-B0FA-3AA6AD9B9F01}"/>
              </a:ext>
            </a:extLst>
          </p:cNvPr>
          <p:cNvPicPr>
            <a:picLocks noChangeAspect="1"/>
          </p:cNvPicPr>
          <p:nvPr/>
        </p:nvPicPr>
        <p:blipFill rotWithShape="1">
          <a:blip r:embed="rId2">
            <a:extLst>
              <a:ext uri="{28A0092B-C50C-407E-A947-70E740481C1C}">
                <a14:useLocalDpi xmlns:a14="http://schemas.microsoft.com/office/drawing/2010/main" val="0"/>
              </a:ext>
            </a:extLst>
          </a:blip>
          <a:srcRect l="12031" t="4861" r="8763" b="6666"/>
          <a:stretch/>
        </p:blipFill>
        <p:spPr>
          <a:xfrm>
            <a:off x="5429437" y="592507"/>
            <a:ext cx="2687140" cy="5329247"/>
          </a:xfrm>
          <a:prstGeom prst="rect">
            <a:avLst/>
          </a:prstGeom>
        </p:spPr>
      </p:pic>
      <p:pic>
        <p:nvPicPr>
          <p:cNvPr id="6" name="Picture 5">
            <a:extLst>
              <a:ext uri="{FF2B5EF4-FFF2-40B4-BE49-F238E27FC236}">
                <a16:creationId xmlns:a16="http://schemas.microsoft.com/office/drawing/2014/main" id="{C169BFF2-9786-43AA-B014-679373D88251}"/>
              </a:ext>
            </a:extLst>
          </p:cNvPr>
          <p:cNvPicPr>
            <a:picLocks noChangeAspect="1"/>
          </p:cNvPicPr>
          <p:nvPr/>
        </p:nvPicPr>
        <p:blipFill rotWithShape="1">
          <a:blip r:embed="rId3"/>
          <a:srcRect t="95080" r="12635" b="1"/>
          <a:stretch/>
        </p:blipFill>
        <p:spPr>
          <a:xfrm>
            <a:off x="3" y="5959675"/>
            <a:ext cx="12191999" cy="644519"/>
          </a:xfrm>
          <a:prstGeom prst="rect">
            <a:avLst/>
          </a:prstGeom>
        </p:spPr>
      </p:pic>
      <p:pic>
        <p:nvPicPr>
          <p:cNvPr id="8" name="Picture Placeholder 6">
            <a:extLst>
              <a:ext uri="{FF2B5EF4-FFF2-40B4-BE49-F238E27FC236}">
                <a16:creationId xmlns:a16="http://schemas.microsoft.com/office/drawing/2014/main" id="{8D0B8C56-6AAD-4F37-B55E-9AE772C46104}"/>
              </a:ext>
            </a:extLst>
          </p:cNvPr>
          <p:cNvPicPr>
            <a:picLocks noChangeAspect="1"/>
          </p:cNvPicPr>
          <p:nvPr/>
        </p:nvPicPr>
        <p:blipFill rotWithShape="1">
          <a:blip r:embed="rId4"/>
          <a:srcRect t="5765" b="21348"/>
          <a:stretch/>
        </p:blipFill>
        <p:spPr>
          <a:xfrm>
            <a:off x="2060548" y="1086850"/>
            <a:ext cx="2521397" cy="2532337"/>
          </a:xfrm>
          <a:prstGeom prst="rect">
            <a:avLst/>
          </a:prstGeom>
        </p:spPr>
      </p:pic>
      <p:sp>
        <p:nvSpPr>
          <p:cNvPr id="9" name="TextBox 8">
            <a:extLst>
              <a:ext uri="{FF2B5EF4-FFF2-40B4-BE49-F238E27FC236}">
                <a16:creationId xmlns:a16="http://schemas.microsoft.com/office/drawing/2014/main" id="{C5155A84-B1A0-4D91-93B0-7DA785E3BD12}"/>
              </a:ext>
            </a:extLst>
          </p:cNvPr>
          <p:cNvSpPr txBox="1"/>
          <p:nvPr/>
        </p:nvSpPr>
        <p:spPr>
          <a:xfrm>
            <a:off x="516834" y="3627573"/>
            <a:ext cx="4740367" cy="830997"/>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Get the code and documentation at the GitHub site of Thomas Bilintoh.</a:t>
            </a:r>
          </a:p>
        </p:txBody>
      </p:sp>
      <p:pic>
        <p:nvPicPr>
          <p:cNvPr id="10" name="Picture 9">
            <a:extLst>
              <a:ext uri="{FF2B5EF4-FFF2-40B4-BE49-F238E27FC236}">
                <a16:creationId xmlns:a16="http://schemas.microsoft.com/office/drawing/2014/main" id="{B902859C-EBD6-4E7C-B5A1-6596C5568C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7911" y="4489021"/>
            <a:ext cx="1446952" cy="1442344"/>
          </a:xfrm>
          <a:prstGeom prst="rect">
            <a:avLst/>
          </a:prstGeom>
        </p:spPr>
      </p:pic>
      <p:sp>
        <p:nvSpPr>
          <p:cNvPr id="3" name="Rectangle 2">
            <a:extLst>
              <a:ext uri="{FF2B5EF4-FFF2-40B4-BE49-F238E27FC236}">
                <a16:creationId xmlns:a16="http://schemas.microsoft.com/office/drawing/2014/main" id="{715CAE06-3937-47E7-8426-728729F90FBF}"/>
              </a:ext>
            </a:extLst>
          </p:cNvPr>
          <p:cNvSpPr/>
          <p:nvPr/>
        </p:nvSpPr>
        <p:spPr>
          <a:xfrm>
            <a:off x="9039022" y="547626"/>
            <a:ext cx="785191" cy="734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19E09DB-316C-40EB-A009-4C8F28C9E803}"/>
              </a:ext>
            </a:extLst>
          </p:cNvPr>
          <p:cNvSpPr txBox="1"/>
          <p:nvPr/>
        </p:nvSpPr>
        <p:spPr>
          <a:xfrm>
            <a:off x="8288813" y="3658024"/>
            <a:ext cx="3815255" cy="830997"/>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maps show where the changes occur.</a:t>
            </a:r>
          </a:p>
        </p:txBody>
      </p:sp>
    </p:spTree>
    <p:extLst>
      <p:ext uri="{BB962C8B-B14F-4D97-AF65-F5344CB8AC3E}">
        <p14:creationId xmlns:p14="http://schemas.microsoft.com/office/powerpoint/2010/main" val="9445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EDE1C-69A6-434C-977B-06D76A0E3B01}"/>
              </a:ext>
            </a:extLst>
          </p:cNvPr>
          <p:cNvSpPr>
            <a:spLocks noGrp="1"/>
          </p:cNvSpPr>
          <p:nvPr>
            <p:ph type="title"/>
          </p:nvPr>
        </p:nvSpPr>
        <p:spPr>
          <a:xfrm>
            <a:off x="0" y="1"/>
            <a:ext cx="12192000" cy="1238865"/>
          </a:xfrm>
        </p:spPr>
        <p:txBody>
          <a:bodyPr>
            <a:normAutofit fontScale="90000"/>
          </a:bodyPr>
          <a:lstStyle/>
          <a:p>
            <a:r>
              <a:rPr lang="en-US" dirty="0"/>
              <a:t>This graphic shows when the changes occur.</a:t>
            </a:r>
            <a:br>
              <a:rPr lang="en-US" dirty="0"/>
            </a:br>
            <a:r>
              <a:rPr lang="en-US" dirty="0"/>
              <a:t>Gain is above and Loss below the time axis.</a:t>
            </a:r>
          </a:p>
        </p:txBody>
      </p:sp>
      <p:sp>
        <p:nvSpPr>
          <p:cNvPr id="4" name="Slide Number Placeholder 3">
            <a:extLst>
              <a:ext uri="{FF2B5EF4-FFF2-40B4-BE49-F238E27FC236}">
                <a16:creationId xmlns:a16="http://schemas.microsoft.com/office/drawing/2014/main" id="{013FF123-7198-414D-B61E-2C1249D4C42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8BB2EB4-753B-4DB5-8E1B-8F45643595D6}"/>
              </a:ext>
            </a:extLst>
          </p:cNvPr>
          <p:cNvPicPr>
            <a:picLocks noChangeAspect="1"/>
          </p:cNvPicPr>
          <p:nvPr/>
        </p:nvPicPr>
        <p:blipFill rotWithShape="1">
          <a:blip r:embed="rId2"/>
          <a:srcRect b="52401"/>
          <a:stretch/>
        </p:blipFill>
        <p:spPr>
          <a:xfrm>
            <a:off x="2629119" y="1192572"/>
            <a:ext cx="6298572" cy="5060745"/>
          </a:xfrm>
          <a:prstGeom prst="rect">
            <a:avLst/>
          </a:prstGeom>
        </p:spPr>
      </p:pic>
      <p:pic>
        <p:nvPicPr>
          <p:cNvPr id="7" name="Picture 6">
            <a:extLst>
              <a:ext uri="{FF2B5EF4-FFF2-40B4-BE49-F238E27FC236}">
                <a16:creationId xmlns:a16="http://schemas.microsoft.com/office/drawing/2014/main" id="{CECD2005-8F5F-49A2-B164-849043DC5ABE}"/>
              </a:ext>
            </a:extLst>
          </p:cNvPr>
          <p:cNvPicPr>
            <a:picLocks noChangeAspect="1"/>
          </p:cNvPicPr>
          <p:nvPr/>
        </p:nvPicPr>
        <p:blipFill rotWithShape="1">
          <a:blip r:embed="rId3"/>
          <a:srcRect t="95080" r="12635" b="1"/>
          <a:stretch/>
        </p:blipFill>
        <p:spPr>
          <a:xfrm>
            <a:off x="2" y="6195642"/>
            <a:ext cx="12191999" cy="644519"/>
          </a:xfrm>
          <a:prstGeom prst="rect">
            <a:avLst/>
          </a:prstGeom>
        </p:spPr>
      </p:pic>
    </p:spTree>
    <p:extLst>
      <p:ext uri="{BB962C8B-B14F-4D97-AF65-F5344CB8AC3E}">
        <p14:creationId xmlns:p14="http://schemas.microsoft.com/office/powerpoint/2010/main" val="1933984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A04AB0F1-754E-4D3E-BBA7-E84412CDA4E1}"/>
              </a:ext>
            </a:extLst>
          </p:cNvPr>
          <p:cNvSpPr txBox="1">
            <a:spLocks/>
          </p:cNvSpPr>
          <p:nvPr/>
        </p:nvSpPr>
        <p:spPr>
          <a:xfrm>
            <a:off x="4939748" y="2097031"/>
            <a:ext cx="7252252" cy="2623931"/>
          </a:xfrm>
          <a:prstGeom prst="rect">
            <a:avLst/>
          </a:prstGeom>
          <a:noFill/>
          <a:ln>
            <a:noFill/>
          </a:ln>
        </p:spPr>
        <p:txBody>
          <a:bodyPr spcFirstLastPara="1" wrap="square" lIns="91425" tIns="45700" rIns="91425" bIns="45700" anchor="b" anchorCtr="0">
            <a:normAutofit fontScale="45000" lnSpcReduction="20000"/>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prstClr val="black"/>
              </a:buClr>
              <a:buSzPts val="6000"/>
              <a:buFont typeface="Calibri"/>
              <a:buNone/>
              <a:tabLst/>
              <a:defRPr/>
            </a:pPr>
            <a:r>
              <a:rPr kumimoji="0" lang="en-US" sz="6000" b="0" i="0" u="none" strike="noStrike" kern="1200" cap="none" spc="0" normalizeH="0" baseline="0" noProof="0" dirty="0">
                <a:ln>
                  <a:noFill/>
                </a:ln>
                <a:solidFill>
                  <a:prstClr val="black"/>
                </a:solidFill>
                <a:effectLst/>
                <a:uLnTx/>
                <a:uFillTx/>
                <a:latin typeface="Calibri"/>
                <a:cs typeface="Calibri"/>
                <a:sym typeface="Calibri"/>
              </a:rPr>
              <a:t>Gross Gain and Gross Loss explain the line graph.</a:t>
            </a:r>
          </a:p>
          <a:p>
            <a:pPr marL="0" marR="0" lvl="0" indent="0" algn="l" defTabSz="914400" rtl="0" eaLnBrk="1" fontAlgn="auto" latinLnBrk="0" hangingPunct="1">
              <a:lnSpc>
                <a:spcPct val="90000"/>
              </a:lnSpc>
              <a:spcBef>
                <a:spcPts val="0"/>
              </a:spcBef>
              <a:spcAft>
                <a:spcPts val="0"/>
              </a:spcAft>
              <a:buClr>
                <a:prstClr val="black"/>
              </a:buClr>
              <a:buSzPts val="6000"/>
              <a:buFont typeface="Calibri"/>
              <a:buNone/>
              <a:tabLst/>
              <a:defRPr/>
            </a:pPr>
            <a:endParaRPr kumimoji="0" lang="en-US" sz="6000" b="0" i="0" u="none" strike="noStrike" kern="1200" cap="none" spc="0" normalizeH="0" baseline="0" noProof="0" dirty="0">
              <a:ln>
                <a:noFill/>
              </a:ln>
              <a:solidFill>
                <a:prstClr val="black"/>
              </a:solidFill>
              <a:effectLst/>
              <a:uLnTx/>
              <a:uFillTx/>
              <a:latin typeface="Calibri"/>
              <a:cs typeface="Calibri"/>
              <a:sym typeface="Calibri"/>
            </a:endParaRPr>
          </a:p>
          <a:p>
            <a:pPr marL="0" marR="0" lvl="0" indent="0" algn="l" defTabSz="914400" rtl="0" eaLnBrk="1" fontAlgn="auto" latinLnBrk="0" hangingPunct="1">
              <a:lnSpc>
                <a:spcPct val="90000"/>
              </a:lnSpc>
              <a:spcBef>
                <a:spcPts val="0"/>
              </a:spcBef>
              <a:spcAft>
                <a:spcPts val="0"/>
              </a:spcAft>
              <a:buClr>
                <a:prstClr val="black"/>
              </a:buClr>
              <a:buSzPts val="6000"/>
              <a:buFont typeface="Calibri"/>
              <a:buNone/>
              <a:tabLst/>
              <a:defRPr/>
            </a:pPr>
            <a:r>
              <a:rPr kumimoji="0" lang="en-US" sz="6000" b="0" i="0" u="none" strike="noStrike" kern="1200" cap="none" spc="0" normalizeH="0" baseline="0" noProof="0" dirty="0">
                <a:ln>
                  <a:noFill/>
                </a:ln>
                <a:solidFill>
                  <a:prstClr val="black"/>
                </a:solidFill>
                <a:effectLst/>
                <a:uLnTx/>
                <a:uFillTx/>
                <a:latin typeface="Calibri"/>
                <a:cs typeface="Calibri"/>
                <a:sym typeface="Calibri"/>
              </a:rPr>
              <a:t>Net change is steep during 1998-1999 because gross gain spikes.</a:t>
            </a:r>
          </a:p>
          <a:p>
            <a:pPr marL="0" marR="0" lvl="0" indent="0" algn="l" defTabSz="914400" rtl="0" eaLnBrk="1" fontAlgn="auto" latinLnBrk="0" hangingPunct="1">
              <a:lnSpc>
                <a:spcPct val="90000"/>
              </a:lnSpc>
              <a:spcBef>
                <a:spcPts val="0"/>
              </a:spcBef>
              <a:spcAft>
                <a:spcPts val="0"/>
              </a:spcAft>
              <a:buClr>
                <a:prstClr val="black"/>
              </a:buClr>
              <a:buSzPts val="6000"/>
              <a:buFont typeface="Calibri"/>
              <a:buNone/>
              <a:tabLst/>
              <a:defRPr/>
            </a:pPr>
            <a:endParaRPr kumimoji="0" lang="en-US" sz="6000" b="0" i="0" u="none" strike="noStrike" kern="1200" cap="none" spc="0" normalizeH="0" baseline="0" noProof="0" dirty="0">
              <a:ln>
                <a:noFill/>
              </a:ln>
              <a:solidFill>
                <a:prstClr val="black"/>
              </a:solidFill>
              <a:effectLst/>
              <a:uLnTx/>
              <a:uFillTx/>
              <a:latin typeface="Calibri"/>
              <a:cs typeface="Calibri"/>
              <a:sym typeface="Calibri"/>
            </a:endParaRPr>
          </a:p>
          <a:p>
            <a:pPr marL="0" marR="0" lvl="0" indent="0" algn="l" defTabSz="914400" rtl="0" eaLnBrk="1" fontAlgn="auto" latinLnBrk="0" hangingPunct="1">
              <a:lnSpc>
                <a:spcPct val="90000"/>
              </a:lnSpc>
              <a:spcBef>
                <a:spcPts val="0"/>
              </a:spcBef>
              <a:spcAft>
                <a:spcPts val="0"/>
              </a:spcAft>
              <a:buClr>
                <a:prstClr val="black"/>
              </a:buClr>
              <a:buSzPts val="6000"/>
              <a:buFont typeface="Calibri"/>
              <a:buNone/>
              <a:tabLst/>
              <a:defRPr/>
            </a:pPr>
            <a:r>
              <a:rPr kumimoji="0" lang="en-US" sz="6000" b="0" i="0" u="none" strike="noStrike" kern="1200" cap="none" spc="0" normalizeH="0" baseline="0" noProof="0" dirty="0">
                <a:ln>
                  <a:noFill/>
                </a:ln>
                <a:solidFill>
                  <a:prstClr val="black"/>
                </a:solidFill>
                <a:effectLst/>
                <a:uLnTx/>
                <a:uFillTx/>
                <a:latin typeface="Calibri"/>
                <a:cs typeface="Calibri"/>
                <a:sym typeface="Calibri"/>
              </a:rPr>
              <a:t>Net change is steep during 1999-2000 because gross loss shrinks.</a:t>
            </a:r>
          </a:p>
        </p:txBody>
      </p:sp>
      <p:pic>
        <p:nvPicPr>
          <p:cNvPr id="6" name="Picture 5">
            <a:extLst>
              <a:ext uri="{FF2B5EF4-FFF2-40B4-BE49-F238E27FC236}">
                <a16:creationId xmlns:a16="http://schemas.microsoft.com/office/drawing/2014/main" id="{A5C96F7E-4AF5-4B24-B81C-6E5E7089AAE4}"/>
              </a:ext>
            </a:extLst>
          </p:cNvPr>
          <p:cNvPicPr>
            <a:picLocks noChangeAspect="1"/>
          </p:cNvPicPr>
          <p:nvPr/>
        </p:nvPicPr>
        <p:blipFill rotWithShape="1">
          <a:blip r:embed="rId2"/>
          <a:srcRect b="52401"/>
          <a:stretch/>
        </p:blipFill>
        <p:spPr>
          <a:xfrm>
            <a:off x="218585" y="99267"/>
            <a:ext cx="4255495" cy="3419184"/>
          </a:xfrm>
          <a:prstGeom prst="rect">
            <a:avLst/>
          </a:prstGeom>
        </p:spPr>
      </p:pic>
      <p:pic>
        <p:nvPicPr>
          <p:cNvPr id="5" name="Picture 4">
            <a:extLst>
              <a:ext uri="{FF2B5EF4-FFF2-40B4-BE49-F238E27FC236}">
                <a16:creationId xmlns:a16="http://schemas.microsoft.com/office/drawing/2014/main" id="{C6D9E6BF-6B53-4E27-94E3-7528E8385E81}"/>
              </a:ext>
            </a:extLst>
          </p:cNvPr>
          <p:cNvPicPr>
            <a:picLocks noChangeAspect="1"/>
          </p:cNvPicPr>
          <p:nvPr/>
        </p:nvPicPr>
        <p:blipFill>
          <a:blip r:embed="rId3"/>
          <a:stretch>
            <a:fillRect/>
          </a:stretch>
        </p:blipFill>
        <p:spPr>
          <a:xfrm>
            <a:off x="318710" y="3548271"/>
            <a:ext cx="4068601" cy="2973469"/>
          </a:xfrm>
          <a:prstGeom prst="rect">
            <a:avLst/>
          </a:prstGeom>
        </p:spPr>
      </p:pic>
      <p:sp>
        <p:nvSpPr>
          <p:cNvPr id="51" name="TextBox 50">
            <a:extLst>
              <a:ext uri="{FF2B5EF4-FFF2-40B4-BE49-F238E27FC236}">
                <a16:creationId xmlns:a16="http://schemas.microsoft.com/office/drawing/2014/main" id="{42573342-5799-4A89-A214-E701B0BEC4E2}"/>
              </a:ext>
            </a:extLst>
          </p:cNvPr>
          <p:cNvSpPr txBox="1"/>
          <p:nvPr/>
        </p:nvSpPr>
        <p:spPr>
          <a:xfrm>
            <a:off x="1269737" y="5410902"/>
            <a:ext cx="482626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Area of soybeans versus time</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3">
            <a:extLst>
              <a:ext uri="{FF2B5EF4-FFF2-40B4-BE49-F238E27FC236}">
                <a16:creationId xmlns:a16="http://schemas.microsoft.com/office/drawing/2014/main" id="{690A080E-1F4E-4FA1-AD21-71023F1E8E57}"/>
              </a:ext>
            </a:extLst>
          </p:cNvPr>
          <p:cNvSpPr>
            <a:spLocks noGrp="1"/>
          </p:cNvSpPr>
          <p:nvPr>
            <p:ph type="sldNum"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483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E55840-2472-4BBC-95B5-872C29B7317E}"/>
              </a:ext>
            </a:extLst>
          </p:cNvPr>
          <p:cNvPicPr>
            <a:picLocks noChangeAspect="1"/>
          </p:cNvPicPr>
          <p:nvPr/>
        </p:nvPicPr>
        <p:blipFill>
          <a:blip r:embed="rId2"/>
          <a:stretch>
            <a:fillRect/>
          </a:stretch>
        </p:blipFill>
        <p:spPr>
          <a:xfrm>
            <a:off x="2270234" y="595707"/>
            <a:ext cx="6867476" cy="5842708"/>
          </a:xfrm>
          <a:prstGeom prst="rect">
            <a:avLst/>
          </a:prstGeom>
        </p:spPr>
      </p:pic>
      <p:sp>
        <p:nvSpPr>
          <p:cNvPr id="8" name="TextBox 7">
            <a:extLst>
              <a:ext uri="{FF2B5EF4-FFF2-40B4-BE49-F238E27FC236}">
                <a16:creationId xmlns:a16="http://schemas.microsoft.com/office/drawing/2014/main" id="{F9A7617E-932C-4FD3-ABE8-680CA79B5318}"/>
              </a:ext>
            </a:extLst>
          </p:cNvPr>
          <p:cNvSpPr txBox="1"/>
          <p:nvPr/>
        </p:nvSpPr>
        <p:spPr>
          <a:xfrm>
            <a:off x="2" y="6436854"/>
            <a:ext cx="1219199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Loss and Gain of soybean cultivation during time intervals of a) one year and b) two years, c) four years, and d) eight years.</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EC869A6A-47C6-4D4E-B1DB-C5F8D237C5DC}"/>
              </a:ext>
            </a:extLst>
          </p:cNvPr>
          <p:cNvSpPr txBox="1">
            <a:spLocks/>
          </p:cNvSpPr>
          <p:nvPr/>
        </p:nvSpPr>
        <p:spPr>
          <a:xfrm>
            <a:off x="0" y="0"/>
            <a:ext cx="12192000" cy="693683"/>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6000"/>
              <a:buFont typeface="Calibri"/>
              <a:buNone/>
              <a:tabLst/>
              <a:defRPr/>
            </a:pPr>
            <a:r>
              <a:rPr kumimoji="0" lang="en-US" sz="4000" b="0" i="0" u="none" strike="noStrike" kern="1200" cap="none" spc="0" normalizeH="0" baseline="0" noProof="0" dirty="0">
                <a:ln>
                  <a:noFill/>
                </a:ln>
                <a:solidFill>
                  <a:prstClr val="black"/>
                </a:solidFill>
                <a:effectLst/>
                <a:uLnTx/>
                <a:uFillTx/>
                <a:latin typeface="Calibri"/>
                <a:cs typeface="Calibri"/>
                <a:sym typeface="Calibri"/>
              </a:rPr>
              <a:t>Alternation shrinks as temporal resolution coarsens.</a:t>
            </a:r>
          </a:p>
        </p:txBody>
      </p:sp>
      <p:sp>
        <p:nvSpPr>
          <p:cNvPr id="5" name="Slide Number Placeholder 3">
            <a:extLst>
              <a:ext uri="{FF2B5EF4-FFF2-40B4-BE49-F238E27FC236}">
                <a16:creationId xmlns:a16="http://schemas.microsoft.com/office/drawing/2014/main" id="{D700B030-BCF8-4F9D-93B9-70BADCBC5312}"/>
              </a:ext>
            </a:extLst>
          </p:cNvPr>
          <p:cNvSpPr>
            <a:spLocks noGrp="1"/>
          </p:cNvSpPr>
          <p:nvPr>
            <p:ph type="sldNum"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03526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6517A9-0BAD-494A-A2D5-C4D0E2423314}"/>
              </a:ext>
            </a:extLst>
          </p:cNvPr>
          <p:cNvSpPr txBox="1"/>
          <p:nvPr/>
        </p:nvSpPr>
        <p:spPr>
          <a:xfrm>
            <a:off x="457200" y="6337465"/>
            <a:ext cx="11734801"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Bars show soybean change during time intervals of one year, two years, four years, and eight years.</a:t>
            </a:r>
          </a:p>
        </p:txBody>
      </p:sp>
      <p:pic>
        <p:nvPicPr>
          <p:cNvPr id="2" name="Picture 1">
            <a:extLst>
              <a:ext uri="{FF2B5EF4-FFF2-40B4-BE49-F238E27FC236}">
                <a16:creationId xmlns:a16="http://schemas.microsoft.com/office/drawing/2014/main" id="{E31E91BA-24D5-4A69-94A5-7B08E21D4292}"/>
              </a:ext>
            </a:extLst>
          </p:cNvPr>
          <p:cNvPicPr>
            <a:picLocks noChangeAspect="1"/>
          </p:cNvPicPr>
          <p:nvPr/>
        </p:nvPicPr>
        <p:blipFill rotWithShape="1">
          <a:blip r:embed="rId2"/>
          <a:srcRect b="49001"/>
          <a:stretch/>
        </p:blipFill>
        <p:spPr>
          <a:xfrm>
            <a:off x="2093579" y="1013792"/>
            <a:ext cx="5666091" cy="5238869"/>
          </a:xfrm>
          <a:prstGeom prst="rect">
            <a:avLst/>
          </a:prstGeom>
        </p:spPr>
      </p:pic>
      <p:sp>
        <p:nvSpPr>
          <p:cNvPr id="5" name="Title 1">
            <a:extLst>
              <a:ext uri="{FF2B5EF4-FFF2-40B4-BE49-F238E27FC236}">
                <a16:creationId xmlns:a16="http://schemas.microsoft.com/office/drawing/2014/main" id="{C912D530-6135-434F-821A-00283C86B80F}"/>
              </a:ext>
            </a:extLst>
          </p:cNvPr>
          <p:cNvSpPr txBox="1">
            <a:spLocks/>
          </p:cNvSpPr>
          <p:nvPr/>
        </p:nvSpPr>
        <p:spPr>
          <a:xfrm>
            <a:off x="-9939" y="472968"/>
            <a:ext cx="12192000" cy="72521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6000"/>
              <a:buFont typeface="Calibri"/>
              <a:buNone/>
              <a:tabLst/>
              <a:defRPr/>
            </a:pPr>
            <a:r>
              <a:rPr kumimoji="0" lang="en-US" sz="4000" b="0" i="0" u="none" strike="noStrike" kern="1200" cap="none" spc="0" normalizeH="0" baseline="0" noProof="0" dirty="0">
                <a:ln>
                  <a:noFill/>
                </a:ln>
                <a:solidFill>
                  <a:prstClr val="black"/>
                </a:solidFill>
                <a:effectLst/>
                <a:uLnTx/>
                <a:uFillTx/>
                <a:latin typeface="Calibri"/>
                <a:cs typeface="Calibri"/>
                <a:sym typeface="Calibri"/>
              </a:rPr>
              <a:t>Temporal coarsening shows that half of the change is when gain occurs within 4 years of loss.</a:t>
            </a:r>
          </a:p>
        </p:txBody>
      </p:sp>
      <p:sp>
        <p:nvSpPr>
          <p:cNvPr id="6" name="Slide Number Placeholder 3">
            <a:extLst>
              <a:ext uri="{FF2B5EF4-FFF2-40B4-BE49-F238E27FC236}">
                <a16:creationId xmlns:a16="http://schemas.microsoft.com/office/drawing/2014/main" id="{370088E8-02C6-49DA-9D85-2D1A26778C32}"/>
              </a:ext>
            </a:extLst>
          </p:cNvPr>
          <p:cNvSpPr>
            <a:spLocks noGrp="1"/>
          </p:cNvSpPr>
          <p:nvPr>
            <p:ph type="sldNum"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5048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6517A9-0BAD-494A-A2D5-C4D0E2423314}"/>
              </a:ext>
            </a:extLst>
          </p:cNvPr>
          <p:cNvSpPr txBox="1"/>
          <p:nvPr/>
        </p:nvSpPr>
        <p:spPr>
          <a:xfrm>
            <a:off x="0" y="6248012"/>
            <a:ext cx="12191999" cy="584775"/>
          </a:xfrm>
          <a:prstGeom prst="rect">
            <a:avLst/>
          </a:prstGeom>
          <a:noFill/>
        </p:spPr>
        <p:txBody>
          <a:bodyPr wrap="square" rtlCol="0">
            <a:spAutoFit/>
          </a:bodyPr>
          <a:lstStyle/>
          <a:p>
            <a:pPr algn="just"/>
            <a:r>
              <a:rPr lang="en-US" sz="1600" dirty="0"/>
              <a:t>a) Change of soybean cultivation during time intervals of one year, two years, four years, and eight years.</a:t>
            </a:r>
          </a:p>
          <a:p>
            <a:pPr algn="just"/>
            <a:r>
              <a:rPr lang="en-US" sz="1600" dirty="0"/>
              <a:t>b) Change of soybean cultivation at spatial resolutions of 30 meters, 480 meters, 7,680 meters, and 122,880 meters.</a:t>
            </a:r>
            <a:endParaRPr lang="en-US" sz="1600" b="1" dirty="0"/>
          </a:p>
        </p:txBody>
      </p:sp>
      <p:pic>
        <p:nvPicPr>
          <p:cNvPr id="2" name="Picture 1">
            <a:extLst>
              <a:ext uri="{FF2B5EF4-FFF2-40B4-BE49-F238E27FC236}">
                <a16:creationId xmlns:a16="http://schemas.microsoft.com/office/drawing/2014/main" id="{E31E91BA-24D5-4A69-94A5-7B08E21D4292}"/>
              </a:ext>
            </a:extLst>
          </p:cNvPr>
          <p:cNvPicPr>
            <a:picLocks noChangeAspect="1"/>
          </p:cNvPicPr>
          <p:nvPr/>
        </p:nvPicPr>
        <p:blipFill rotWithShape="1">
          <a:blip r:embed="rId2"/>
          <a:srcRect b="49001"/>
          <a:stretch/>
        </p:blipFill>
        <p:spPr>
          <a:xfrm>
            <a:off x="344294" y="1013791"/>
            <a:ext cx="5666090" cy="5238869"/>
          </a:xfrm>
          <a:prstGeom prst="rect">
            <a:avLst/>
          </a:prstGeom>
        </p:spPr>
      </p:pic>
      <p:pic>
        <p:nvPicPr>
          <p:cNvPr id="4" name="Picture 3">
            <a:extLst>
              <a:ext uri="{FF2B5EF4-FFF2-40B4-BE49-F238E27FC236}">
                <a16:creationId xmlns:a16="http://schemas.microsoft.com/office/drawing/2014/main" id="{6138344B-5280-4A3D-A8CA-7830A990D732}"/>
              </a:ext>
            </a:extLst>
          </p:cNvPr>
          <p:cNvPicPr>
            <a:picLocks noChangeAspect="1"/>
          </p:cNvPicPr>
          <p:nvPr/>
        </p:nvPicPr>
        <p:blipFill rotWithShape="1">
          <a:blip r:embed="rId2"/>
          <a:srcRect t="51677"/>
          <a:stretch/>
        </p:blipFill>
        <p:spPr>
          <a:xfrm>
            <a:off x="6096000" y="1213615"/>
            <a:ext cx="5751706" cy="5039046"/>
          </a:xfrm>
          <a:prstGeom prst="rect">
            <a:avLst/>
          </a:prstGeom>
        </p:spPr>
      </p:pic>
      <p:sp>
        <p:nvSpPr>
          <p:cNvPr id="5" name="Title 1">
            <a:extLst>
              <a:ext uri="{FF2B5EF4-FFF2-40B4-BE49-F238E27FC236}">
                <a16:creationId xmlns:a16="http://schemas.microsoft.com/office/drawing/2014/main" id="{C912D530-6135-434F-821A-00283C86B80F}"/>
              </a:ext>
            </a:extLst>
          </p:cNvPr>
          <p:cNvSpPr txBox="1">
            <a:spLocks/>
          </p:cNvSpPr>
          <p:nvPr/>
        </p:nvSpPr>
        <p:spPr>
          <a:xfrm>
            <a:off x="-9939" y="0"/>
            <a:ext cx="12192000" cy="1120877"/>
          </a:xfrm>
          <a:prstGeom prst="rect">
            <a:avLst/>
          </a:prstGeom>
          <a:noFill/>
          <a:ln>
            <a:noFill/>
          </a:ln>
        </p:spPr>
        <p:txBody>
          <a:bodyPr spcFirstLastPara="1" wrap="square" lIns="91425" tIns="45700" rIns="91425" bIns="45700" anchor="b" anchorCtr="0">
            <a:normAutofit lnSpcReduction="10000"/>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4000" dirty="0"/>
              <a:t>Spatial resolution coarsening shows that half of the change is where gain occurs within 123 kilometers of loss.</a:t>
            </a:r>
          </a:p>
        </p:txBody>
      </p:sp>
      <p:sp>
        <p:nvSpPr>
          <p:cNvPr id="6" name="Slide Number Placeholder 3">
            <a:extLst>
              <a:ext uri="{FF2B5EF4-FFF2-40B4-BE49-F238E27FC236}">
                <a16:creationId xmlns:a16="http://schemas.microsoft.com/office/drawing/2014/main" id="{6E2C2BA4-8FE3-4770-BA97-A7396A3F4A0E}"/>
              </a:ext>
            </a:extLst>
          </p:cNvPr>
          <p:cNvSpPr>
            <a:spLocks noGrp="1"/>
          </p:cNvSpPr>
          <p:nvPr>
            <p:ph type="sldNum"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1377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CED5066-E81D-428A-9036-FE4DFD9B243F}"/>
              </a:ext>
            </a:extLst>
          </p:cNvPr>
          <p:cNvSpPr txBox="1">
            <a:spLocks/>
          </p:cNvSpPr>
          <p:nvPr/>
        </p:nvSpPr>
        <p:spPr>
          <a:xfrm>
            <a:off x="1" y="691174"/>
            <a:ext cx="12192000" cy="5307493"/>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742932" indent="-742932" algn="l">
              <a:lnSpc>
                <a:spcPct val="100000"/>
              </a:lnSpc>
              <a:spcBef>
                <a:spcPts val="0"/>
              </a:spcBef>
              <a:buFont typeface="+mj-lt"/>
              <a:buAutoNum type="arabicPeriod"/>
            </a:pPr>
            <a:r>
              <a:rPr lang="en-US" sz="3200" dirty="0"/>
              <a:t>Straight forward metrics can help to remedy some of the conceptual blunders in the profession.</a:t>
            </a:r>
          </a:p>
          <a:p>
            <a:pPr marL="742932" indent="-742932" algn="l">
              <a:lnSpc>
                <a:spcPct val="100000"/>
              </a:lnSpc>
              <a:spcBef>
                <a:spcPts val="0"/>
              </a:spcBef>
              <a:buFont typeface="+mj-lt"/>
              <a:buAutoNum type="arabicPeriod"/>
            </a:pPr>
            <a:r>
              <a:rPr lang="en-US" sz="3200" dirty="0"/>
              <a:t>Free software packages compute three new methods to describe change during a time series of maps.</a:t>
            </a:r>
          </a:p>
          <a:p>
            <a:pPr marL="742932" indent="-742932" algn="l">
              <a:lnSpc>
                <a:spcPct val="100000"/>
              </a:lnSpc>
              <a:spcBef>
                <a:spcPts val="0"/>
              </a:spcBef>
              <a:buFont typeface="+mj-lt"/>
              <a:buAutoNum type="arabicPeriod"/>
            </a:pPr>
            <a:r>
              <a:rPr lang="en-US" sz="3200" dirty="0"/>
              <a:t>Please contribute to the special issue of Land at </a:t>
            </a:r>
            <a:r>
              <a:rPr lang="en-US" sz="2800" dirty="0">
                <a:hlinkClick r:id="rId2"/>
              </a:rPr>
              <a:t>https://www.mdpi.com/journal/land/special_issues/IND622A7L0</a:t>
            </a:r>
            <a:r>
              <a:rPr lang="en-US" sz="3200" dirty="0"/>
              <a:t> </a:t>
            </a:r>
          </a:p>
        </p:txBody>
      </p:sp>
      <p:sp>
        <p:nvSpPr>
          <p:cNvPr id="2" name="Title 1">
            <a:extLst>
              <a:ext uri="{FF2B5EF4-FFF2-40B4-BE49-F238E27FC236}">
                <a16:creationId xmlns:a16="http://schemas.microsoft.com/office/drawing/2014/main" id="{DBA46C51-EE01-406C-8C7C-A28DE87ACE08}"/>
              </a:ext>
            </a:extLst>
          </p:cNvPr>
          <p:cNvSpPr>
            <a:spLocks noGrp="1"/>
          </p:cNvSpPr>
          <p:nvPr>
            <p:ph type="ctrTitle"/>
          </p:nvPr>
        </p:nvSpPr>
        <p:spPr>
          <a:xfrm>
            <a:off x="1" y="2"/>
            <a:ext cx="12191999" cy="775252"/>
          </a:xfrm>
        </p:spPr>
        <p:txBody>
          <a:bodyPr>
            <a:normAutofit/>
          </a:bodyPr>
          <a:lstStyle/>
          <a:p>
            <a:r>
              <a:rPr lang="en-US" sz="4400" dirty="0">
                <a:solidFill>
                  <a:srgbClr val="000000"/>
                </a:solidFill>
                <a:latin typeface="+mn-lt"/>
              </a:rPr>
              <a:t>Main Points</a:t>
            </a:r>
            <a:endParaRPr lang="en-US" sz="4400" dirty="0">
              <a:latin typeface="+mn-lt"/>
            </a:endParaRPr>
          </a:p>
        </p:txBody>
      </p:sp>
      <p:sp>
        <p:nvSpPr>
          <p:cNvPr id="5" name="TextBox 4">
            <a:extLst>
              <a:ext uri="{FF2B5EF4-FFF2-40B4-BE49-F238E27FC236}">
                <a16:creationId xmlns:a16="http://schemas.microsoft.com/office/drawing/2014/main" id="{1FB79453-B474-47D0-B738-8BC767A950DC}"/>
              </a:ext>
            </a:extLst>
          </p:cNvPr>
          <p:cNvSpPr txBox="1"/>
          <p:nvPr/>
        </p:nvSpPr>
        <p:spPr>
          <a:xfrm>
            <a:off x="0" y="3716015"/>
            <a:ext cx="12191999" cy="1077218"/>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Get the software and documentation at these QR codes</a:t>
            </a:r>
          </a:p>
          <a:p>
            <a:pPr marL="0" marR="0" lvl="0" indent="0" defTabSz="1219140" rtl="0" eaLnBrk="1" fontAlgn="auto" latinLnBrk="0" hangingPunct="1">
              <a:lnSpc>
                <a:spcPct val="100000"/>
              </a:lnSpc>
              <a:spcBef>
                <a:spcPts val="0"/>
              </a:spcBef>
              <a:spcAft>
                <a:spcPts val="0"/>
              </a:spcAft>
              <a:buClrTx/>
              <a:buSzTx/>
              <a:buFontTx/>
              <a:buNone/>
              <a:tabLst/>
              <a:defRPr/>
            </a:pPr>
            <a:r>
              <a:rPr lang="en-US" sz="3200" kern="1200" dirty="0">
                <a:solidFill>
                  <a:prstClr val="black"/>
                </a:solidFill>
                <a:latin typeface="Calibri" panose="020F0502020204030204"/>
                <a:ea typeface="+mn-ea"/>
                <a:cs typeface="+mn-cs"/>
              </a:rPr>
              <a:t>    Trajectory Analysis R	DynamicPATCH          Change Components</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7F9969C-1A1B-41F4-94F5-A5EB97B37F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8917" y="4761948"/>
            <a:ext cx="1980800" cy="1974492"/>
          </a:xfrm>
          <a:prstGeom prst="rect">
            <a:avLst/>
          </a:prstGeom>
        </p:spPr>
      </p:pic>
      <p:pic>
        <p:nvPicPr>
          <p:cNvPr id="7" name="Picture 6">
            <a:extLst>
              <a:ext uri="{FF2B5EF4-FFF2-40B4-BE49-F238E27FC236}">
                <a16:creationId xmlns:a16="http://schemas.microsoft.com/office/drawing/2014/main" id="{3F0E3309-3AC0-495E-815A-20A77BE866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2252" y="4761947"/>
            <a:ext cx="1987877" cy="1974491"/>
          </a:xfrm>
          <a:prstGeom prst="rect">
            <a:avLst/>
          </a:prstGeom>
        </p:spPr>
      </p:pic>
      <p:pic>
        <p:nvPicPr>
          <p:cNvPr id="8" name="Picture 7">
            <a:extLst>
              <a:ext uri="{FF2B5EF4-FFF2-40B4-BE49-F238E27FC236}">
                <a16:creationId xmlns:a16="http://schemas.microsoft.com/office/drawing/2014/main" id="{080C3240-A612-4C56-AEA3-B5AF555398BF}"/>
              </a:ext>
            </a:extLst>
          </p:cNvPr>
          <p:cNvPicPr>
            <a:picLocks noChangeAspect="1"/>
          </p:cNvPicPr>
          <p:nvPr/>
        </p:nvPicPr>
        <p:blipFill>
          <a:blip r:embed="rId5"/>
          <a:stretch>
            <a:fillRect/>
          </a:stretch>
        </p:blipFill>
        <p:spPr>
          <a:xfrm>
            <a:off x="5242036" y="4761946"/>
            <a:ext cx="1974492" cy="1974492"/>
          </a:xfrm>
          <a:prstGeom prst="rect">
            <a:avLst/>
          </a:prstGeom>
        </p:spPr>
      </p:pic>
    </p:spTree>
    <p:extLst>
      <p:ext uri="{BB962C8B-B14F-4D97-AF65-F5344CB8AC3E}">
        <p14:creationId xmlns:p14="http://schemas.microsoft.com/office/powerpoint/2010/main" val="379409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46C51-EE01-406C-8C7C-A28DE87ACE08}"/>
              </a:ext>
            </a:extLst>
          </p:cNvPr>
          <p:cNvSpPr>
            <a:spLocks noGrp="1"/>
          </p:cNvSpPr>
          <p:nvPr>
            <p:ph type="ctrTitle"/>
          </p:nvPr>
        </p:nvSpPr>
        <p:spPr>
          <a:xfrm>
            <a:off x="1" y="159029"/>
            <a:ext cx="12191999" cy="756744"/>
          </a:xfrm>
        </p:spPr>
        <p:txBody>
          <a:bodyPr>
            <a:normAutofit fontScale="90000"/>
          </a:bodyPr>
          <a:lstStyle/>
          <a:p>
            <a:pPr>
              <a:lnSpc>
                <a:spcPct val="100000"/>
              </a:lnSpc>
              <a:spcBef>
                <a:spcPts val="0"/>
              </a:spcBef>
            </a:pPr>
            <a:r>
              <a:rPr lang="en-US" sz="3200" dirty="0"/>
              <a:t>Contact Pontius to participate in this special issue </a:t>
            </a:r>
            <a:br>
              <a:rPr lang="en-US" sz="3200" dirty="0"/>
            </a:br>
            <a:r>
              <a:rPr lang="en-US" sz="3200" dirty="0">
                <a:hlinkClick r:id="rId2"/>
              </a:rPr>
              <a:t>https://www.mdpi.com/journal/land/special_issues/IND622A7L0</a:t>
            </a:r>
            <a:r>
              <a:rPr lang="en-US" sz="3200" dirty="0"/>
              <a:t> </a:t>
            </a:r>
          </a:p>
        </p:txBody>
      </p:sp>
      <p:pic>
        <p:nvPicPr>
          <p:cNvPr id="5" name="Picture 4">
            <a:extLst>
              <a:ext uri="{FF2B5EF4-FFF2-40B4-BE49-F238E27FC236}">
                <a16:creationId xmlns:a16="http://schemas.microsoft.com/office/drawing/2014/main" id="{3967E018-471C-4565-B405-56F7220E7228}"/>
              </a:ext>
            </a:extLst>
          </p:cNvPr>
          <p:cNvPicPr>
            <a:picLocks noChangeAspect="1"/>
          </p:cNvPicPr>
          <p:nvPr/>
        </p:nvPicPr>
        <p:blipFill rotWithShape="1">
          <a:blip r:embed="rId3"/>
          <a:srcRect l="2120" t="34638" r="16753" b="5362"/>
          <a:stretch/>
        </p:blipFill>
        <p:spPr>
          <a:xfrm>
            <a:off x="-2573" y="1051037"/>
            <a:ext cx="12194573" cy="5073102"/>
          </a:xfrm>
          <a:prstGeom prst="rect">
            <a:avLst/>
          </a:prstGeom>
        </p:spPr>
      </p:pic>
      <p:pic>
        <p:nvPicPr>
          <p:cNvPr id="7" name="Picture 6">
            <a:extLst>
              <a:ext uri="{FF2B5EF4-FFF2-40B4-BE49-F238E27FC236}">
                <a16:creationId xmlns:a16="http://schemas.microsoft.com/office/drawing/2014/main" id="{1F1834EC-3DA9-4A20-BCCA-DBCC6266C965}"/>
              </a:ext>
            </a:extLst>
          </p:cNvPr>
          <p:cNvPicPr>
            <a:picLocks noChangeAspect="1"/>
          </p:cNvPicPr>
          <p:nvPr/>
        </p:nvPicPr>
        <p:blipFill rotWithShape="1">
          <a:blip r:embed="rId4"/>
          <a:srcRect l="29655" t="17625" r="16983" b="45440"/>
          <a:stretch/>
        </p:blipFill>
        <p:spPr>
          <a:xfrm>
            <a:off x="4235670" y="3426374"/>
            <a:ext cx="6505904" cy="2532993"/>
          </a:xfrm>
          <a:prstGeom prst="rect">
            <a:avLst/>
          </a:prstGeom>
        </p:spPr>
      </p:pic>
      <p:sp>
        <p:nvSpPr>
          <p:cNvPr id="6" name="Slide Number Placeholder 3">
            <a:extLst>
              <a:ext uri="{FF2B5EF4-FFF2-40B4-BE49-F238E27FC236}">
                <a16:creationId xmlns:a16="http://schemas.microsoft.com/office/drawing/2014/main" id="{17AF55C4-CEB3-4A25-A2FA-03683731256F}"/>
              </a:ext>
            </a:extLst>
          </p:cNvPr>
          <p:cNvSpPr>
            <a:spLocks noGrp="1"/>
          </p:cNvSpPr>
          <p:nvPr>
            <p:ph type="sldNum"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528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3DF1FC8D-E11E-457F-8CBB-CE537A8B0626}"/>
              </a:ext>
            </a:extLst>
          </p:cNvPr>
          <p:cNvSpPr txBox="1">
            <a:spLocks/>
          </p:cNvSpPr>
          <p:nvPr/>
        </p:nvSpPr>
        <p:spPr>
          <a:xfrm>
            <a:off x="201395" y="1342320"/>
            <a:ext cx="11602677" cy="10191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Aiyin Zhang, Robert Gilmore Pontius Jr, Thomas Bilintoh,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Florencia Sangermano, John Rogan. in press. Landscape Ecology </a:t>
            </a:r>
          </a:p>
        </p:txBody>
      </p:sp>
      <p:pic>
        <p:nvPicPr>
          <p:cNvPr id="10" name="Picture 2">
            <a:extLst>
              <a:ext uri="{FF2B5EF4-FFF2-40B4-BE49-F238E27FC236}">
                <a16:creationId xmlns:a16="http://schemas.microsoft.com/office/drawing/2014/main" id="{E3FD48CF-EC76-417C-BCDD-BFDB5531FC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442618" y="4766453"/>
            <a:ext cx="1393451" cy="1950833"/>
          </a:xfrm>
          <a:prstGeom prst="rect">
            <a:avLst/>
          </a:prstGeom>
          <a:noFill/>
        </p:spPr>
      </p:pic>
      <p:pic>
        <p:nvPicPr>
          <p:cNvPr id="11" name="Picture 10">
            <a:extLst>
              <a:ext uri="{FF2B5EF4-FFF2-40B4-BE49-F238E27FC236}">
                <a16:creationId xmlns:a16="http://schemas.microsoft.com/office/drawing/2014/main" id="{CA47ACE4-07BD-403A-B94B-A855E996166F}"/>
              </a:ext>
            </a:extLst>
          </p:cNvPr>
          <p:cNvPicPr>
            <a:picLocks noChangeAspect="1"/>
          </p:cNvPicPr>
          <p:nvPr/>
        </p:nvPicPr>
        <p:blipFill>
          <a:blip r:embed="rId4"/>
          <a:stretch>
            <a:fillRect/>
          </a:stretch>
        </p:blipFill>
        <p:spPr>
          <a:xfrm>
            <a:off x="201396" y="5167307"/>
            <a:ext cx="1272192" cy="1277947"/>
          </a:xfrm>
          <a:prstGeom prst="rect">
            <a:avLst/>
          </a:prstGeom>
        </p:spPr>
      </p:pic>
      <p:pic>
        <p:nvPicPr>
          <p:cNvPr id="12" name="Picture 11">
            <a:extLst>
              <a:ext uri="{FF2B5EF4-FFF2-40B4-BE49-F238E27FC236}">
                <a16:creationId xmlns:a16="http://schemas.microsoft.com/office/drawing/2014/main" id="{1EBF6FE4-E2F3-423F-B3F1-85BD49D456FF}"/>
              </a:ext>
            </a:extLst>
          </p:cNvPr>
          <p:cNvPicPr>
            <a:picLocks noChangeAspect="1"/>
          </p:cNvPicPr>
          <p:nvPr/>
        </p:nvPicPr>
        <p:blipFill rotWithShape="1">
          <a:blip r:embed="rId5"/>
          <a:srcRect b="18102"/>
          <a:stretch/>
        </p:blipFill>
        <p:spPr>
          <a:xfrm>
            <a:off x="7259464" y="4975213"/>
            <a:ext cx="2974166" cy="1470041"/>
          </a:xfrm>
          <a:prstGeom prst="rect">
            <a:avLst/>
          </a:prstGeom>
        </p:spPr>
      </p:pic>
      <p:pic>
        <p:nvPicPr>
          <p:cNvPr id="13" name="Picture 12">
            <a:extLst>
              <a:ext uri="{FF2B5EF4-FFF2-40B4-BE49-F238E27FC236}">
                <a16:creationId xmlns:a16="http://schemas.microsoft.com/office/drawing/2014/main" id="{C5828D1D-5546-45C9-88C8-ED4F4C57059C}"/>
              </a:ext>
            </a:extLst>
          </p:cNvPr>
          <p:cNvPicPr>
            <a:picLocks noChangeAspect="1"/>
          </p:cNvPicPr>
          <p:nvPr/>
        </p:nvPicPr>
        <p:blipFill>
          <a:blip r:embed="rId6"/>
          <a:stretch>
            <a:fillRect/>
          </a:stretch>
        </p:blipFill>
        <p:spPr>
          <a:xfrm>
            <a:off x="1730402" y="5330475"/>
            <a:ext cx="5166794" cy="1019123"/>
          </a:xfrm>
          <a:prstGeom prst="rect">
            <a:avLst/>
          </a:prstGeom>
        </p:spPr>
      </p:pic>
      <p:sp>
        <p:nvSpPr>
          <p:cNvPr id="3" name="TextBox 2">
            <a:extLst>
              <a:ext uri="{FF2B5EF4-FFF2-40B4-BE49-F238E27FC236}">
                <a16:creationId xmlns:a16="http://schemas.microsoft.com/office/drawing/2014/main" id="{69FF59E7-7F19-43B3-ACFE-1B1366AFCAA1}"/>
              </a:ext>
            </a:extLst>
          </p:cNvPr>
          <p:cNvSpPr txBox="1"/>
          <p:nvPr/>
        </p:nvSpPr>
        <p:spPr>
          <a:xfrm>
            <a:off x="0" y="201328"/>
            <a:ext cx="12192000"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DynamicPATCH</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3200" b="1" i="0" u="none" strike="noStrike" kern="1200" cap="none" spc="0" normalizeH="0" baseline="0" noProof="0" dirty="0">
                <a:ln>
                  <a:noFill/>
                </a:ln>
                <a:solidFill>
                  <a:srgbClr val="92D05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Method and Software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Spatially Explicit Dynamic Patch Transition Characterization</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Slide Number Placeholder 3">
            <a:extLst>
              <a:ext uri="{FF2B5EF4-FFF2-40B4-BE49-F238E27FC236}">
                <a16:creationId xmlns:a16="http://schemas.microsoft.com/office/drawing/2014/main" id="{1CFA2B76-1203-4896-804E-0904579BF960}"/>
              </a:ext>
            </a:extLst>
          </p:cNvPr>
          <p:cNvSpPr txBox="1">
            <a:spLocks/>
          </p:cNvSpPr>
          <p:nvPr/>
        </p:nvSpPr>
        <p:spPr>
          <a:xfrm>
            <a:off x="8610600" y="6356350"/>
            <a:ext cx="27432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ClrTx/>
              <a:buFontTx/>
              <a:buNone/>
              <a:defRPr/>
            </a:pPr>
            <a:fld id="{00000000-1234-1234-1234-123412341234}" type="slidenum">
              <a:rPr lang="en-US" sz="1200" kern="1200" smtClean="0">
                <a:solidFill>
                  <a:prstClr val="black">
                    <a:tint val="75000"/>
                  </a:prstClr>
                </a:solidFill>
                <a:latin typeface="Calibri" panose="020F0502020204030204"/>
                <a:ea typeface="+mn-ea"/>
                <a:cs typeface="+mn-cs"/>
              </a:rPr>
              <a:pPr algn="r">
                <a:buClrTx/>
                <a:buFontTx/>
                <a:buNone/>
                <a:defRPr/>
              </a:pPr>
              <a:t>21</a:t>
            </a:fld>
            <a:endParaRPr lang="en-US" sz="1200" kern="1200" dirty="0">
              <a:solidFill>
                <a:prstClr val="black">
                  <a:tint val="75000"/>
                </a:prstClr>
              </a:solidFill>
              <a:latin typeface="Calibri" panose="020F0502020204030204"/>
              <a:ea typeface="+mn-ea"/>
              <a:cs typeface="+mn-cs"/>
            </a:endParaRPr>
          </a:p>
        </p:txBody>
      </p:sp>
      <p:pic>
        <p:nvPicPr>
          <p:cNvPr id="14" name="Picture 13">
            <a:extLst>
              <a:ext uri="{FF2B5EF4-FFF2-40B4-BE49-F238E27FC236}">
                <a16:creationId xmlns:a16="http://schemas.microsoft.com/office/drawing/2014/main" id="{2BF37A67-A3EB-4CFD-881A-5E2809728275}"/>
              </a:ext>
            </a:extLst>
          </p:cNvPr>
          <p:cNvPicPr>
            <a:picLocks noChangeAspect="1"/>
          </p:cNvPicPr>
          <p:nvPr/>
        </p:nvPicPr>
        <p:blipFill>
          <a:blip r:embed="rId7"/>
          <a:stretch>
            <a:fillRect/>
          </a:stretch>
        </p:blipFill>
        <p:spPr>
          <a:xfrm>
            <a:off x="6666741" y="2770794"/>
            <a:ext cx="2283991" cy="2283991"/>
          </a:xfrm>
          <a:prstGeom prst="rect">
            <a:avLst/>
          </a:prstGeom>
        </p:spPr>
      </p:pic>
      <p:pic>
        <p:nvPicPr>
          <p:cNvPr id="15" name="Picture 14">
            <a:extLst>
              <a:ext uri="{FF2B5EF4-FFF2-40B4-BE49-F238E27FC236}">
                <a16:creationId xmlns:a16="http://schemas.microsoft.com/office/drawing/2014/main" id="{33FAB603-AA9A-4FA0-ABCE-9A295AA2D7C0}"/>
              </a:ext>
            </a:extLst>
          </p:cNvPr>
          <p:cNvPicPr>
            <a:picLocks noChangeAspect="1"/>
          </p:cNvPicPr>
          <p:nvPr/>
        </p:nvPicPr>
        <p:blipFill rotWithShape="1">
          <a:blip r:embed="rId8"/>
          <a:srcRect l="35614" t="14029" r="38511" b="30931"/>
          <a:stretch/>
        </p:blipFill>
        <p:spPr>
          <a:xfrm>
            <a:off x="2998241" y="2770794"/>
            <a:ext cx="1594780" cy="2247628"/>
          </a:xfrm>
          <a:prstGeom prst="rect">
            <a:avLst/>
          </a:prstGeom>
        </p:spPr>
      </p:pic>
    </p:spTree>
    <p:extLst>
      <p:ext uri="{BB962C8B-B14F-4D97-AF65-F5344CB8AC3E}">
        <p14:creationId xmlns:p14="http://schemas.microsoft.com/office/powerpoint/2010/main" val="4031715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822B618-6203-622E-D0D1-CDD367AEB209}"/>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35DE615-9624-C5E6-F703-23C0617697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51140-180E-4F8A-815D-7586456101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71E970C-2657-7B9A-4B3D-DF53F02B51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509" y="2246813"/>
            <a:ext cx="11947514" cy="3489537"/>
          </a:xfrm>
          <a:prstGeom prst="rect">
            <a:avLst/>
          </a:prstGeom>
        </p:spPr>
      </p:pic>
      <p:sp>
        <p:nvSpPr>
          <p:cNvPr id="14" name="Rectangle 13">
            <a:extLst>
              <a:ext uri="{FF2B5EF4-FFF2-40B4-BE49-F238E27FC236}">
                <a16:creationId xmlns:a16="http://schemas.microsoft.com/office/drawing/2014/main" id="{C6DD4D91-BA7D-40E6-B64D-9F9BD59834F0}"/>
              </a:ext>
            </a:extLst>
          </p:cNvPr>
          <p:cNvSpPr/>
          <p:nvPr/>
        </p:nvSpPr>
        <p:spPr>
          <a:xfrm>
            <a:off x="83312" y="-27034"/>
            <a:ext cx="12108688" cy="20621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entury Gothic" panose="020B0502020202020204" pitchFamily="34" charset="0"/>
                <a:ea typeface="Calibri" panose="020F0502020204030204" pitchFamily="34" charset="0"/>
                <a:cs typeface="Calibri" panose="020F0502020204030204" pitchFamily="34" charset="0"/>
              </a:rPr>
              <a:t>How many presence patches exist at the initial time?</a:t>
            </a:r>
          </a:p>
          <a:p>
            <a:pPr>
              <a:buClrTx/>
              <a:defRPr/>
            </a:pPr>
            <a:r>
              <a:rPr kumimoji="0" lang="en-US" sz="3200" b="1" i="0" u="none" strike="noStrike" kern="1200" cap="none" spc="0" normalizeH="0" baseline="0" noProof="0" dirty="0">
                <a:ln>
                  <a:noFill/>
                </a:ln>
                <a:solidFill>
                  <a:srgbClr val="C00000"/>
                </a:solidFill>
                <a:effectLst/>
                <a:uLnTx/>
                <a:uFillTx/>
                <a:latin typeface="Century Gothic" panose="020B0502020202020204" pitchFamily="34" charset="0"/>
                <a:ea typeface="Calibri" panose="020F0502020204030204" pitchFamily="34" charset="0"/>
                <a:cs typeface="Calibri" panose="020F0502020204030204" pitchFamily="34" charset="0"/>
              </a:rPr>
              <a:t>How many presence patches exist at the final time?</a:t>
            </a:r>
          </a:p>
          <a:p>
            <a:pPr>
              <a:buClrTx/>
              <a:defRPr/>
            </a:pPr>
            <a:r>
              <a:rPr lang="en-US" sz="3200" b="1" kern="1200" dirty="0">
                <a:solidFill>
                  <a:srgbClr val="C00000"/>
                </a:solidFill>
                <a:latin typeface="Century Gothic" panose="020B0502020202020204" pitchFamily="34" charset="0"/>
                <a:ea typeface="Calibri" panose="020F0502020204030204" pitchFamily="34" charset="0"/>
                <a:cs typeface="Calibri" panose="020F0502020204030204" pitchFamily="34" charset="0"/>
              </a:rPr>
              <a:t>What is the change in the number of patches?</a:t>
            </a:r>
          </a:p>
          <a:p>
            <a:pPr>
              <a:buClrTx/>
              <a:defRPr/>
            </a:pPr>
            <a:r>
              <a:rPr kumimoji="0" lang="en-US" sz="3200" b="1" i="0" u="none" strike="noStrike" kern="1200" cap="none" spc="0" normalizeH="0" baseline="0" noProof="0" dirty="0">
                <a:ln>
                  <a:noFill/>
                </a:ln>
                <a:solidFill>
                  <a:srgbClr val="C00000"/>
                </a:solidFill>
                <a:effectLst/>
                <a:uLnTx/>
                <a:uFillTx/>
                <a:latin typeface="Century Gothic" panose="020B0502020202020204" pitchFamily="34" charset="0"/>
                <a:ea typeface="Calibri" panose="020F0502020204030204" pitchFamily="34" charset="0"/>
                <a:cs typeface="Calibri" panose="020F0502020204030204" pitchFamily="34" charset="0"/>
              </a:rPr>
              <a:t>What is the change in the number of presence pixels?</a:t>
            </a:r>
          </a:p>
        </p:txBody>
      </p:sp>
    </p:spTree>
    <p:extLst>
      <p:ext uri="{BB962C8B-B14F-4D97-AF65-F5344CB8AC3E}">
        <p14:creationId xmlns:p14="http://schemas.microsoft.com/office/powerpoint/2010/main" val="10486019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822B618-6203-622E-D0D1-CDD367AEB209}"/>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35DE615-9624-C5E6-F703-23C0617697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51140-180E-4F8A-815D-7586456101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71E970C-2657-7B9A-4B3D-DF53F02B51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509" y="2246813"/>
            <a:ext cx="11947514" cy="3489537"/>
          </a:xfrm>
          <a:prstGeom prst="rect">
            <a:avLst/>
          </a:prstGeom>
        </p:spPr>
      </p:pic>
      <p:sp>
        <p:nvSpPr>
          <p:cNvPr id="15" name="TextBox 14">
            <a:extLst>
              <a:ext uri="{FF2B5EF4-FFF2-40B4-BE49-F238E27FC236}">
                <a16:creationId xmlns:a16="http://schemas.microsoft.com/office/drawing/2014/main" id="{5B82F88D-ACBE-7198-3A68-7F0D65EE3936}"/>
              </a:ext>
            </a:extLst>
          </p:cNvPr>
          <p:cNvSpPr txBox="1"/>
          <p:nvPr/>
        </p:nvSpPr>
        <p:spPr>
          <a:xfrm>
            <a:off x="0" y="5654812"/>
            <a:ext cx="12192000" cy="1200329"/>
          </a:xfrm>
          <a:prstGeom prst="rect">
            <a:avLst/>
          </a:prstGeom>
          <a:no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Net change in number of patches is 0.</a:t>
            </a: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Net change in number of presence pixels 0.  </a:t>
            </a:r>
            <a:endParaRPr kumimoji="0" lang="en-US" sz="36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6DD4D91-BA7D-40E6-B64D-9F9BD59834F0}"/>
              </a:ext>
            </a:extLst>
          </p:cNvPr>
          <p:cNvSpPr/>
          <p:nvPr/>
        </p:nvSpPr>
        <p:spPr>
          <a:xfrm>
            <a:off x="83312" y="-27034"/>
            <a:ext cx="12108688" cy="20621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entury Gothic" panose="020B0502020202020204" pitchFamily="34" charset="0"/>
                <a:ea typeface="Calibri" panose="020F0502020204030204" pitchFamily="34" charset="0"/>
                <a:cs typeface="Calibri" panose="020F0502020204030204" pitchFamily="34" charset="0"/>
              </a:rPr>
              <a:t>How many presence patches exist at the initial time? 8</a:t>
            </a:r>
          </a:p>
          <a:p>
            <a:pPr>
              <a:buClrTx/>
              <a:defRPr/>
            </a:pPr>
            <a:r>
              <a:rPr kumimoji="0" lang="en-US" sz="3200" b="1" i="0" u="none" strike="noStrike" kern="1200" cap="none" spc="0" normalizeH="0" baseline="0" noProof="0" dirty="0">
                <a:ln>
                  <a:noFill/>
                </a:ln>
                <a:solidFill>
                  <a:srgbClr val="C00000"/>
                </a:solidFill>
                <a:effectLst/>
                <a:uLnTx/>
                <a:uFillTx/>
                <a:latin typeface="Century Gothic" panose="020B0502020202020204" pitchFamily="34" charset="0"/>
                <a:ea typeface="Calibri" panose="020F0502020204030204" pitchFamily="34" charset="0"/>
                <a:cs typeface="Calibri" panose="020F0502020204030204" pitchFamily="34" charset="0"/>
              </a:rPr>
              <a:t>How many presence patches exist at the final time? 8</a:t>
            </a:r>
          </a:p>
          <a:p>
            <a:pPr>
              <a:buClrTx/>
              <a:defRPr/>
            </a:pPr>
            <a:r>
              <a:rPr lang="en-US" sz="3200" b="1" kern="1200" dirty="0">
                <a:solidFill>
                  <a:srgbClr val="C00000"/>
                </a:solidFill>
                <a:latin typeface="Century Gothic" panose="020B0502020202020204" pitchFamily="34" charset="0"/>
                <a:ea typeface="Calibri" panose="020F0502020204030204" pitchFamily="34" charset="0"/>
                <a:cs typeface="Calibri" panose="020F0502020204030204" pitchFamily="34" charset="0"/>
              </a:rPr>
              <a:t>What is the change in the number of patches?</a:t>
            </a:r>
          </a:p>
          <a:p>
            <a:pPr>
              <a:buClrTx/>
              <a:defRPr/>
            </a:pPr>
            <a:r>
              <a:rPr kumimoji="0" lang="en-US" sz="3200" b="1" i="0" u="none" strike="noStrike" kern="1200" cap="none" spc="0" normalizeH="0" baseline="0" noProof="0" dirty="0">
                <a:ln>
                  <a:noFill/>
                </a:ln>
                <a:solidFill>
                  <a:srgbClr val="C00000"/>
                </a:solidFill>
                <a:effectLst/>
                <a:uLnTx/>
                <a:uFillTx/>
                <a:latin typeface="Century Gothic" panose="020B0502020202020204" pitchFamily="34" charset="0"/>
                <a:ea typeface="Calibri" panose="020F0502020204030204" pitchFamily="34" charset="0"/>
                <a:cs typeface="Calibri" panose="020F0502020204030204" pitchFamily="34" charset="0"/>
              </a:rPr>
              <a:t>What is the change in the number of presence pixels?</a:t>
            </a:r>
          </a:p>
        </p:txBody>
      </p:sp>
    </p:spTree>
    <p:extLst>
      <p:ext uri="{BB962C8B-B14F-4D97-AF65-F5344CB8AC3E}">
        <p14:creationId xmlns:p14="http://schemas.microsoft.com/office/powerpoint/2010/main" val="163536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822B618-6203-622E-D0D1-CDD367AEB209}"/>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35DE615-9624-C5E6-F703-23C0617697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51140-180E-4F8A-815D-7586456101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0FE5568-85A5-8F83-D82F-E7164E353A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11457" y="908131"/>
            <a:ext cx="9535521" cy="5047888"/>
          </a:xfrm>
          <a:prstGeom prst="rect">
            <a:avLst/>
          </a:prstGeom>
        </p:spPr>
      </p:pic>
      <p:sp>
        <p:nvSpPr>
          <p:cNvPr id="2" name="TextBox 1">
            <a:extLst>
              <a:ext uri="{FF2B5EF4-FFF2-40B4-BE49-F238E27FC236}">
                <a16:creationId xmlns:a16="http://schemas.microsoft.com/office/drawing/2014/main" id="{548BF8BB-A82F-AE06-5336-CCE2501A2624}"/>
              </a:ext>
            </a:extLst>
          </p:cNvPr>
          <p:cNvSpPr txBox="1"/>
          <p:nvPr/>
        </p:nvSpPr>
        <p:spPr>
          <a:xfrm>
            <a:off x="0" y="6056559"/>
            <a:ext cx="12192000" cy="646331"/>
          </a:xfrm>
          <a:prstGeom prst="rect">
            <a:avLst/>
          </a:prstGeom>
          <a:no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Gross Change pixels are 64. Gross change patches are 8.</a:t>
            </a:r>
            <a:endParaRPr kumimoji="0" lang="en-US" sz="36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63ABC54-769E-448B-9D08-A4AA78686B90}"/>
              </a:ext>
            </a:extLst>
          </p:cNvPr>
          <p:cNvSpPr/>
          <p:nvPr/>
        </p:nvSpPr>
        <p:spPr>
          <a:xfrm>
            <a:off x="83312" y="-27034"/>
            <a:ext cx="1210868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entury Gothic" panose="020B0502020202020204" pitchFamily="34" charset="0"/>
                <a:ea typeface="Calibri" panose="020F0502020204030204" pitchFamily="34" charset="0"/>
                <a:cs typeface="Calibri" panose="020F0502020204030204" pitchFamily="34" charset="0"/>
              </a:rPr>
              <a:t>Map overlay reveals the gross changes.</a:t>
            </a:r>
          </a:p>
        </p:txBody>
      </p:sp>
    </p:spTree>
    <p:extLst>
      <p:ext uri="{BB962C8B-B14F-4D97-AF65-F5344CB8AC3E}">
        <p14:creationId xmlns:p14="http://schemas.microsoft.com/office/powerpoint/2010/main" val="15487162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822B618-6203-622E-D0D1-CDD367AEB209}"/>
              </a:ext>
            </a:extLst>
          </p:cNvPr>
          <p:cNvSpPr>
            <a:spLocks noChangeArrowheads="1"/>
          </p:cNvSpPr>
          <p:nvPr/>
        </p:nvSpPr>
        <p:spPr bwMode="auto">
          <a:xfrm>
            <a:off x="-55690" y="-11157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35DE615-9624-C5E6-F703-23C0617697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51140-180E-4F8A-815D-7586456101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89EFE077-AE5C-4FA9-8EB4-FCD63C151FD5}"/>
              </a:ext>
            </a:extLst>
          </p:cNvPr>
          <p:cNvPicPr>
            <a:picLocks noChangeAspect="1"/>
          </p:cNvPicPr>
          <p:nvPr/>
        </p:nvPicPr>
        <p:blipFill rotWithShape="1">
          <a:blip r:embed="rId3">
            <a:extLst>
              <a:ext uri="{28A0092B-C50C-407E-A947-70E740481C1C}">
                <a14:useLocalDpi xmlns:a14="http://schemas.microsoft.com/office/drawing/2010/main" val="0"/>
              </a:ext>
            </a:extLst>
          </a:blip>
          <a:srcRect t="36061"/>
          <a:stretch/>
        </p:blipFill>
        <p:spPr>
          <a:xfrm>
            <a:off x="858311" y="1030014"/>
            <a:ext cx="10072449" cy="5753946"/>
          </a:xfrm>
          <a:prstGeom prst="rect">
            <a:avLst/>
          </a:prstGeom>
        </p:spPr>
      </p:pic>
      <p:sp>
        <p:nvSpPr>
          <p:cNvPr id="7" name="TextBox 6">
            <a:extLst>
              <a:ext uri="{FF2B5EF4-FFF2-40B4-BE49-F238E27FC236}">
                <a16:creationId xmlns:a16="http://schemas.microsoft.com/office/drawing/2014/main" id="{2626895E-18D8-5BAF-F7A8-9B4CD97EA2CA}"/>
              </a:ext>
            </a:extLst>
          </p:cNvPr>
          <p:cNvSpPr txBox="1"/>
          <p:nvPr/>
        </p:nvSpPr>
        <p:spPr>
          <a:xfrm>
            <a:off x="55690" y="13611"/>
            <a:ext cx="1213631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panose="020F0502020204030204"/>
                <a:ea typeface="+mn-ea"/>
                <a:cs typeface="+mn-cs"/>
              </a:rPr>
              <a:t>DynamicPATCH </a:t>
            </a:r>
            <a:r>
              <a:rPr kumimoji="0" lang="en-US" sz="3600" b="1" i="0" u="none" strike="noStrike" kern="1200" cap="none" spc="0" normalizeH="0" baseline="0" noProof="0" dirty="0">
                <a:ln>
                  <a:noFill/>
                </a:ln>
                <a:solidFill>
                  <a:srgbClr val="C00000"/>
                </a:solidFill>
                <a:effectLst/>
                <a:uLnTx/>
                <a:uFillTx/>
                <a:latin typeface="Calibri" panose="020F0502020204030204"/>
                <a:ea typeface="SimSun" panose="02010600030101010101" pitchFamily="2" charset="-122"/>
                <a:cs typeface="+mn-cs"/>
              </a:rPr>
              <a:t>identifies eight patch-based transition types.</a:t>
            </a:r>
            <a:endParaRPr kumimoji="0" lang="en-US" sz="36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67951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DE9F1F-38A9-405D-9575-274E0D9224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49893" y="613295"/>
            <a:ext cx="9633716" cy="6118128"/>
          </a:xfrm>
          <a:prstGeom prst="rect">
            <a:avLst/>
          </a:prstGeom>
        </p:spPr>
      </p:pic>
      <p:sp>
        <p:nvSpPr>
          <p:cNvPr id="3" name="Slide Number Placeholder 2">
            <a:extLst>
              <a:ext uri="{FF2B5EF4-FFF2-40B4-BE49-F238E27FC236}">
                <a16:creationId xmlns:a16="http://schemas.microsoft.com/office/drawing/2014/main" id="{015E2BBB-6AFD-B1D4-3977-A5A26B8541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F91A0B-866F-4808-971F-0FC85A213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E8D3965-6BBC-4294-8113-751349653026}"/>
              </a:ext>
            </a:extLst>
          </p:cNvPr>
          <p:cNvSpPr/>
          <p:nvPr/>
        </p:nvSpPr>
        <p:spPr>
          <a:xfrm>
            <a:off x="83312" y="256744"/>
            <a:ext cx="1210868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entury Gothic" panose="020B0502020202020204" pitchFamily="34" charset="0"/>
                <a:ea typeface="Calibri" panose="020F0502020204030204" pitchFamily="34" charset="0"/>
                <a:cs typeface="Calibri" panose="020F0502020204030204" pitchFamily="34" charset="0"/>
              </a:rPr>
              <a:t>Illustration is the Plum Island Ecosystems in northeastern USA.</a:t>
            </a:r>
          </a:p>
        </p:txBody>
      </p:sp>
    </p:spTree>
    <p:extLst>
      <p:ext uri="{BB962C8B-B14F-4D97-AF65-F5344CB8AC3E}">
        <p14:creationId xmlns:p14="http://schemas.microsoft.com/office/powerpoint/2010/main" val="14171216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7C6E9C-A7D1-1D10-3CC3-8E1E5048366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1657" y="1818870"/>
            <a:ext cx="12108687" cy="4897728"/>
          </a:xfrm>
          <a:prstGeom prst="rect">
            <a:avLst/>
          </a:prstGeom>
        </p:spPr>
      </p:pic>
      <p:sp>
        <p:nvSpPr>
          <p:cNvPr id="3" name="Slide Number Placeholder 2">
            <a:extLst>
              <a:ext uri="{FF2B5EF4-FFF2-40B4-BE49-F238E27FC236}">
                <a16:creationId xmlns:a16="http://schemas.microsoft.com/office/drawing/2014/main" id="{015E2BBB-6AFD-B1D4-3977-A5A26B8541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F91A0B-866F-4808-971F-0FC85A213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E8D3965-6BBC-4294-8113-751349653026}"/>
              </a:ext>
            </a:extLst>
          </p:cNvPr>
          <p:cNvSpPr/>
          <p:nvPr/>
        </p:nvSpPr>
        <p:spPr>
          <a:xfrm>
            <a:off x="83312" y="256744"/>
            <a:ext cx="1210868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entury Gothic" panose="020B0502020202020204" pitchFamily="34" charset="0"/>
                <a:ea typeface="Calibri" panose="020F0502020204030204" pitchFamily="34" charset="0"/>
                <a:cs typeface="Calibri" panose="020F0502020204030204" pitchFamily="34" charset="0"/>
              </a:rPr>
              <a:t>Illustration is the Plum Island Ecosystems in northeastern USA.</a:t>
            </a:r>
          </a:p>
        </p:txBody>
      </p:sp>
    </p:spTree>
    <p:extLst>
      <p:ext uri="{BB962C8B-B14F-4D97-AF65-F5344CB8AC3E}">
        <p14:creationId xmlns:p14="http://schemas.microsoft.com/office/powerpoint/2010/main" val="41405129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10573EF-8F55-4E1E-B69F-68E4E63B09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6656" y="5122892"/>
            <a:ext cx="12052063" cy="1132415"/>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03E6735B-3AE2-070A-0C54-8FD97FB3C1E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bwMode="auto">
          <a:xfrm>
            <a:off x="273269" y="1313159"/>
            <a:ext cx="5465032" cy="4002989"/>
          </a:xfrm>
          <a:prstGeom prst="rect">
            <a:avLst/>
          </a:prstGeom>
          <a:ln>
            <a:noFill/>
          </a:ln>
          <a:extLst>
            <a:ext uri="{53640926-AAD7-44D8-BBD7-CCE9431645EC}">
              <a14:shadowObscured xmlns:a14="http://schemas.microsoft.com/office/drawing/2010/main"/>
            </a:ext>
          </a:extLst>
        </p:spPr>
      </p:pic>
      <p:pic>
        <p:nvPicPr>
          <p:cNvPr id="2" name="Picture 1">
            <a:extLst>
              <a:ext uri="{FF2B5EF4-FFF2-40B4-BE49-F238E27FC236}">
                <a16:creationId xmlns:a16="http://schemas.microsoft.com/office/drawing/2014/main" id="{71F71BA1-ED52-BA4B-F864-1014268C07C0}"/>
              </a:ext>
            </a:extLst>
          </p:cNvPr>
          <p:cNvPicPr>
            <a:picLocks noChangeAspect="1"/>
          </p:cNvPicPr>
          <p:nvPr/>
        </p:nvPicPr>
        <p:blipFill>
          <a:blip r:embed="rId5"/>
          <a:srcRect l="12656" t="2852"/>
          <a:stretch/>
        </p:blipFill>
        <p:spPr>
          <a:xfrm>
            <a:off x="6426215" y="1267467"/>
            <a:ext cx="5545067" cy="4061611"/>
          </a:xfrm>
          <a:prstGeom prst="rect">
            <a:avLst/>
          </a:prstGeom>
        </p:spPr>
      </p:pic>
      <p:sp>
        <p:nvSpPr>
          <p:cNvPr id="3" name="TextBox 2">
            <a:extLst>
              <a:ext uri="{FF2B5EF4-FFF2-40B4-BE49-F238E27FC236}">
                <a16:creationId xmlns:a16="http://schemas.microsoft.com/office/drawing/2014/main" id="{BB431789-D350-9C1E-E997-B420702C5AA7}"/>
              </a:ext>
            </a:extLst>
          </p:cNvPr>
          <p:cNvSpPr txBox="1"/>
          <p:nvPr/>
        </p:nvSpPr>
        <p:spPr>
          <a:xfrm>
            <a:off x="1389446" y="891346"/>
            <a:ext cx="11645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Marsh</a:t>
            </a:r>
          </a:p>
        </p:txBody>
      </p:sp>
      <p:sp>
        <p:nvSpPr>
          <p:cNvPr id="6" name="TextBox 5">
            <a:extLst>
              <a:ext uri="{FF2B5EF4-FFF2-40B4-BE49-F238E27FC236}">
                <a16:creationId xmlns:a16="http://schemas.microsoft.com/office/drawing/2014/main" id="{BF8196C6-D1D5-A095-FAA5-2314A1FFA635}"/>
              </a:ext>
            </a:extLst>
          </p:cNvPr>
          <p:cNvSpPr txBox="1"/>
          <p:nvPr/>
        </p:nvSpPr>
        <p:spPr>
          <a:xfrm>
            <a:off x="4126992" y="892803"/>
            <a:ext cx="11645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Pond</a:t>
            </a:r>
          </a:p>
        </p:txBody>
      </p:sp>
      <p:sp>
        <p:nvSpPr>
          <p:cNvPr id="7" name="TextBox 6">
            <a:extLst>
              <a:ext uri="{FF2B5EF4-FFF2-40B4-BE49-F238E27FC236}">
                <a16:creationId xmlns:a16="http://schemas.microsoft.com/office/drawing/2014/main" id="{DD2C5EEF-5E3E-B04A-164E-CDEAB1B2DBF6}"/>
              </a:ext>
            </a:extLst>
          </p:cNvPr>
          <p:cNvSpPr txBox="1"/>
          <p:nvPr/>
        </p:nvSpPr>
        <p:spPr>
          <a:xfrm>
            <a:off x="10071275" y="845654"/>
            <a:ext cx="10066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Pond</a:t>
            </a:r>
          </a:p>
        </p:txBody>
      </p:sp>
      <p:sp>
        <p:nvSpPr>
          <p:cNvPr id="13" name="TextBox 12">
            <a:extLst>
              <a:ext uri="{FF2B5EF4-FFF2-40B4-BE49-F238E27FC236}">
                <a16:creationId xmlns:a16="http://schemas.microsoft.com/office/drawing/2014/main" id="{8CEE66A4-F4AB-2BD7-04E2-6854EBBE8E4A}"/>
              </a:ext>
            </a:extLst>
          </p:cNvPr>
          <p:cNvSpPr txBox="1"/>
          <p:nvPr/>
        </p:nvSpPr>
        <p:spPr>
          <a:xfrm>
            <a:off x="7339258" y="845654"/>
            <a:ext cx="11645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Marsh</a:t>
            </a:r>
          </a:p>
        </p:txBody>
      </p:sp>
      <p:sp>
        <p:nvSpPr>
          <p:cNvPr id="14" name="TextBox 13">
            <a:extLst>
              <a:ext uri="{FF2B5EF4-FFF2-40B4-BE49-F238E27FC236}">
                <a16:creationId xmlns:a16="http://schemas.microsoft.com/office/drawing/2014/main" id="{33491296-43B0-1908-9305-1352CCDC5BC4}"/>
              </a:ext>
            </a:extLst>
          </p:cNvPr>
          <p:cNvSpPr txBox="1"/>
          <p:nvPr/>
        </p:nvSpPr>
        <p:spPr>
          <a:xfrm>
            <a:off x="1199226" y="6150204"/>
            <a:ext cx="27432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1938 - 1971</a:t>
            </a:r>
          </a:p>
        </p:txBody>
      </p:sp>
      <p:sp>
        <p:nvSpPr>
          <p:cNvPr id="15" name="TextBox 14">
            <a:extLst>
              <a:ext uri="{FF2B5EF4-FFF2-40B4-BE49-F238E27FC236}">
                <a16:creationId xmlns:a16="http://schemas.microsoft.com/office/drawing/2014/main" id="{D642867A-8810-7F3B-6567-B5DE1F1F644D}"/>
              </a:ext>
            </a:extLst>
          </p:cNvPr>
          <p:cNvSpPr txBox="1"/>
          <p:nvPr/>
        </p:nvSpPr>
        <p:spPr>
          <a:xfrm>
            <a:off x="7678609" y="6150204"/>
            <a:ext cx="27432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1971 - 2013</a:t>
            </a:r>
          </a:p>
        </p:txBody>
      </p:sp>
      <p:sp>
        <p:nvSpPr>
          <p:cNvPr id="19" name="Slide Number Placeholder 18">
            <a:extLst>
              <a:ext uri="{FF2B5EF4-FFF2-40B4-BE49-F238E27FC236}">
                <a16:creationId xmlns:a16="http://schemas.microsoft.com/office/drawing/2014/main" id="{41384B6A-2E3D-92ED-CDA3-EB818B3920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F91A0B-866F-4808-971F-0FC85A213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A11C938D-D92B-4C50-933F-919F00D3B5EB}"/>
              </a:ext>
            </a:extLst>
          </p:cNvPr>
          <p:cNvSpPr/>
          <p:nvPr/>
        </p:nvSpPr>
        <p:spPr>
          <a:xfrm>
            <a:off x="83312" y="256744"/>
            <a:ext cx="1210868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panose="020F0502020204030204"/>
                <a:ea typeface="SimSun" panose="02010600030101010101" pitchFamily="2" charset="-122"/>
                <a:cs typeface="+mn-cs"/>
              </a:rPr>
              <a:t>DynamicPATCH creates maps of transition patterns in Marsh and Pond. </a:t>
            </a:r>
          </a:p>
        </p:txBody>
      </p:sp>
    </p:spTree>
    <p:extLst>
      <p:ext uri="{BB962C8B-B14F-4D97-AF65-F5344CB8AC3E}">
        <p14:creationId xmlns:p14="http://schemas.microsoft.com/office/powerpoint/2010/main" val="3455399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E50ABC-FCEA-45DD-86E0-6B1C6DB26744}"/>
              </a:ext>
            </a:extLst>
          </p:cNvPr>
          <p:cNvPicPr/>
          <p:nvPr/>
        </p:nvPicPr>
        <p:blipFill rotWithShape="1">
          <a:blip r:embed="rId3">
            <a:extLst>
              <a:ext uri="{28A0092B-C50C-407E-A947-70E740481C1C}">
                <a14:useLocalDpi xmlns:a14="http://schemas.microsoft.com/office/drawing/2010/main" val="0"/>
              </a:ext>
            </a:extLst>
          </a:blip>
          <a:srcRect/>
          <a:stretch/>
        </p:blipFill>
        <p:spPr>
          <a:xfrm>
            <a:off x="0" y="2274727"/>
            <a:ext cx="11991214" cy="2971297"/>
          </a:xfrm>
          <a:prstGeom prst="rect">
            <a:avLst/>
          </a:prstGeom>
        </p:spPr>
      </p:pic>
      <p:sp>
        <p:nvSpPr>
          <p:cNvPr id="2" name="TextBox 1">
            <a:extLst>
              <a:ext uri="{FF2B5EF4-FFF2-40B4-BE49-F238E27FC236}">
                <a16:creationId xmlns:a16="http://schemas.microsoft.com/office/drawing/2014/main" id="{B72D346E-F095-B6C0-E3E5-E100C72ADAAE}"/>
              </a:ext>
            </a:extLst>
          </p:cNvPr>
          <p:cNvSpPr txBox="1"/>
          <p:nvPr/>
        </p:nvSpPr>
        <p:spPr>
          <a:xfrm>
            <a:off x="2573002" y="1835347"/>
            <a:ext cx="11645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Marsh</a:t>
            </a:r>
          </a:p>
        </p:txBody>
      </p:sp>
      <p:sp>
        <p:nvSpPr>
          <p:cNvPr id="3" name="TextBox 2">
            <a:extLst>
              <a:ext uri="{FF2B5EF4-FFF2-40B4-BE49-F238E27FC236}">
                <a16:creationId xmlns:a16="http://schemas.microsoft.com/office/drawing/2014/main" id="{E9AD5232-FCBE-9B22-8E45-823C05357D80}"/>
              </a:ext>
            </a:extLst>
          </p:cNvPr>
          <p:cNvSpPr txBox="1"/>
          <p:nvPr/>
        </p:nvSpPr>
        <p:spPr>
          <a:xfrm>
            <a:off x="8302034" y="1835347"/>
            <a:ext cx="7010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Pond</a:t>
            </a:r>
          </a:p>
        </p:txBody>
      </p:sp>
      <p:sp>
        <p:nvSpPr>
          <p:cNvPr id="13" name="TextBox 12">
            <a:extLst>
              <a:ext uri="{FF2B5EF4-FFF2-40B4-BE49-F238E27FC236}">
                <a16:creationId xmlns:a16="http://schemas.microsoft.com/office/drawing/2014/main" id="{279D6934-CBE0-BC9C-A4D7-6B79A03D4EB3}"/>
              </a:ext>
            </a:extLst>
          </p:cNvPr>
          <p:cNvSpPr txBox="1"/>
          <p:nvPr/>
        </p:nvSpPr>
        <p:spPr>
          <a:xfrm>
            <a:off x="6233381" y="5426790"/>
            <a:ext cx="5632797" cy="857158"/>
          </a:xfrm>
          <a:prstGeom prst="rect">
            <a:avLst/>
          </a:prstGeom>
          <a:noFill/>
        </p:spPr>
        <p:txBody>
          <a:bodyPr wrap="square">
            <a:spAutoFit/>
          </a:bodyPr>
          <a:lstStyle/>
          <a:p>
            <a:pPr marL="0" marR="0" lvl="0" indent="0" algn="l" defTabSz="914400" rtl="0" eaLnBrk="1" fontAlgn="auto" latinLnBrk="0" hangingPunct="1">
              <a:lnSpc>
                <a:spcPts val="1875"/>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Gain is larger than loss.</a:t>
            </a:r>
          </a:p>
          <a:p>
            <a:pPr marL="0" marR="0" lvl="0" indent="0" algn="l" defTabSz="914400" rtl="0" eaLnBrk="1" fontAlgn="auto" latinLnBrk="0" hangingPunct="1">
              <a:lnSpc>
                <a:spcPts val="1875"/>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ts val="1875"/>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Gain derives mainly from Merging.</a:t>
            </a:r>
          </a:p>
        </p:txBody>
      </p:sp>
      <p:sp>
        <p:nvSpPr>
          <p:cNvPr id="14" name="TextBox 13">
            <a:extLst>
              <a:ext uri="{FF2B5EF4-FFF2-40B4-BE49-F238E27FC236}">
                <a16:creationId xmlns:a16="http://schemas.microsoft.com/office/drawing/2014/main" id="{83BE00F0-F863-2D12-6612-F398DE5B235A}"/>
              </a:ext>
            </a:extLst>
          </p:cNvPr>
          <p:cNvSpPr txBox="1"/>
          <p:nvPr/>
        </p:nvSpPr>
        <p:spPr>
          <a:xfrm>
            <a:off x="83312" y="5366378"/>
            <a:ext cx="5781460" cy="857158"/>
          </a:xfrm>
          <a:prstGeom prst="rect">
            <a:avLst/>
          </a:prstGeom>
          <a:noFill/>
        </p:spPr>
        <p:txBody>
          <a:bodyPr wrap="square">
            <a:spAutoFit/>
          </a:bodyPr>
          <a:lstStyle/>
          <a:p>
            <a:pPr>
              <a:lnSpc>
                <a:spcPts val="1875"/>
              </a:lnSpc>
              <a:buClrTx/>
              <a:defRPr/>
            </a:pPr>
            <a:r>
              <a:rPr lang="en-US" sz="2800" kern="1200" dirty="0">
                <a:solidFill>
                  <a:prstClr val="black"/>
                </a:solidFill>
                <a:latin typeface="Calibri" panose="020F0502020204030204"/>
                <a:ea typeface="+mn-ea"/>
                <a:cs typeface="Arial" panose="020B0604020202020204" pitchFamily="34" charset="0"/>
              </a:rPr>
              <a:t>Loss is larger than gain.</a:t>
            </a:r>
          </a:p>
          <a:p>
            <a:pPr>
              <a:lnSpc>
                <a:spcPts val="1875"/>
              </a:lnSpc>
              <a:buClrTx/>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ts val="1875"/>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Loss derives mainly from Contracting.</a:t>
            </a:r>
          </a:p>
        </p:txBody>
      </p:sp>
      <p:sp>
        <p:nvSpPr>
          <p:cNvPr id="15" name="Slide Number Placeholder 14">
            <a:extLst>
              <a:ext uri="{FF2B5EF4-FFF2-40B4-BE49-F238E27FC236}">
                <a16:creationId xmlns:a16="http://schemas.microsoft.com/office/drawing/2014/main" id="{42DAD35D-144A-25F0-A597-EF7ACC3FB9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F91A0B-866F-4808-971F-0FC85A213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56A36693-E7F7-4B69-8016-73277592929A}"/>
              </a:ext>
            </a:extLst>
          </p:cNvPr>
          <p:cNvSpPr/>
          <p:nvPr/>
        </p:nvSpPr>
        <p:spPr>
          <a:xfrm>
            <a:off x="83312" y="256744"/>
            <a:ext cx="12108688"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entury Gothic" panose="020B0502020202020204" pitchFamily="34" charset="0"/>
                <a:ea typeface="Calibri" panose="020F0502020204030204" pitchFamily="34" charset="0"/>
                <a:cs typeface="Calibri" panose="020F0502020204030204" pitchFamily="34" charset="0"/>
              </a:rPr>
              <a:t>Annual gross gain area extends above the horizontal axis.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1200" dirty="0">
                <a:solidFill>
                  <a:srgbClr val="C00000"/>
                </a:solidFill>
                <a:latin typeface="Century Gothic" panose="020B0502020202020204" pitchFamily="34" charset="0"/>
                <a:ea typeface="Calibri" panose="020F0502020204030204" pitchFamily="34" charset="0"/>
                <a:cs typeface="Calibri" panose="020F0502020204030204" pitchFamily="34" charset="0"/>
              </a:rPr>
              <a:t>Annual gross loss area drops below the horizontal axis.</a:t>
            </a:r>
            <a:endParaRPr kumimoji="0" lang="en-US" sz="3200" b="1" i="0" u="none" strike="noStrike" kern="1200" cap="none" spc="0" normalizeH="0" baseline="0" noProof="0" dirty="0">
              <a:ln>
                <a:noFill/>
              </a:ln>
              <a:solidFill>
                <a:srgbClr val="C00000"/>
              </a:solidFill>
              <a:effectLst/>
              <a:uLnTx/>
              <a:uFillTx/>
              <a:latin typeface="Century Gothic" panose="020B0502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3958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D555-D23B-48A4-99A5-AB3E4F63F1BA}"/>
              </a:ext>
            </a:extLst>
          </p:cNvPr>
          <p:cNvSpPr>
            <a:spLocks noGrp="1"/>
          </p:cNvSpPr>
          <p:nvPr>
            <p:ph type="title"/>
          </p:nvPr>
        </p:nvSpPr>
        <p:spPr>
          <a:xfrm>
            <a:off x="0" y="245858"/>
            <a:ext cx="12192000" cy="637765"/>
          </a:xfrm>
        </p:spPr>
        <p:txBody>
          <a:bodyPr>
            <a:noAutofit/>
          </a:bodyPr>
          <a:lstStyle/>
          <a:p>
            <a:pPr algn="ctr"/>
            <a:r>
              <a:rPr lang="en-US" sz="3200" dirty="0"/>
              <a:t>Which Comparison map is the best agreement with the Reference map?</a:t>
            </a:r>
          </a:p>
        </p:txBody>
      </p:sp>
      <p:sp>
        <p:nvSpPr>
          <p:cNvPr id="4" name="Slide Number Placeholder 3">
            <a:extLst>
              <a:ext uri="{FF2B5EF4-FFF2-40B4-BE49-F238E27FC236}">
                <a16:creationId xmlns:a16="http://schemas.microsoft.com/office/drawing/2014/main" id="{6B8D544C-5231-4309-9B4F-7EB32772F8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C6A6E-F6BB-4697-B856-8A66036D830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Content Placeholder 8">
            <a:extLst>
              <a:ext uri="{FF2B5EF4-FFF2-40B4-BE49-F238E27FC236}">
                <a16:creationId xmlns:a16="http://schemas.microsoft.com/office/drawing/2014/main" id="{20503CBF-AFF3-4266-BC50-18C868FFFDD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74864"/>
          <a:stretch/>
        </p:blipFill>
        <p:spPr>
          <a:xfrm>
            <a:off x="81869" y="1364938"/>
            <a:ext cx="12067404" cy="1706255"/>
          </a:xfrm>
        </p:spPr>
      </p:pic>
      <p:sp>
        <p:nvSpPr>
          <p:cNvPr id="5" name="TextBox 4">
            <a:extLst>
              <a:ext uri="{FF2B5EF4-FFF2-40B4-BE49-F238E27FC236}">
                <a16:creationId xmlns:a16="http://schemas.microsoft.com/office/drawing/2014/main" id="{A2E9C845-6917-4658-8846-21A94FEF1E1F}"/>
              </a:ext>
            </a:extLst>
          </p:cNvPr>
          <p:cNvSpPr txBox="1"/>
          <p:nvPr/>
        </p:nvSpPr>
        <p:spPr>
          <a:xfrm>
            <a:off x="-10160" y="6122670"/>
            <a:ext cx="11785600" cy="523220"/>
          </a:xfrm>
          <a:prstGeom prst="rect">
            <a:avLst/>
          </a:prstGeom>
          <a:noFill/>
        </p:spPr>
        <p:txBody>
          <a:bodyPr wrap="square" rtlCol="0">
            <a:spAutoFit/>
          </a:bodyPr>
          <a:lstStyle/>
          <a:p>
            <a:r>
              <a:rPr lang="en-US" b="1" dirty="0">
                <a:latin typeface="Calibri" panose="020F0502020204030204" pitchFamily="34" charset="0"/>
                <a:ea typeface="Calibri" panose="020F0502020204030204" pitchFamily="34" charset="0"/>
                <a:cs typeface="Calibri" panose="020F0502020204030204" pitchFamily="34" charset="0"/>
              </a:rPr>
              <a:t>Pontius Jr, Robert Gilmore</a:t>
            </a:r>
            <a:r>
              <a:rPr lang="en-US" dirty="0">
                <a:latin typeface="Calibri" panose="020F0502020204030204" pitchFamily="34" charset="0"/>
                <a:ea typeface="Calibri" panose="020F0502020204030204" pitchFamily="34" charset="0"/>
                <a:cs typeface="Calibri" panose="020F0502020204030204" pitchFamily="34" charset="0"/>
              </a:rPr>
              <a:t>, Thomas Francis, </a:t>
            </a:r>
            <a:r>
              <a:rPr lang="pt-BR" dirty="0">
                <a:latin typeface="Calibri" panose="020F0502020204030204" pitchFamily="34" charset="0"/>
                <a:ea typeface="Calibri" panose="020F0502020204030204" pitchFamily="34" charset="0"/>
                <a:cs typeface="Calibri" panose="020F0502020204030204" pitchFamily="34" charset="0"/>
              </a:rPr>
              <a:t>Marco Millones</a:t>
            </a:r>
            <a:r>
              <a:rPr lang="en-US" dirty="0">
                <a:latin typeface="Calibri" panose="020F0502020204030204" pitchFamily="34" charset="0"/>
                <a:ea typeface="Calibri" panose="020F0502020204030204" pitchFamily="34" charset="0"/>
                <a:cs typeface="Calibri" panose="020F0502020204030204" pitchFamily="34" charset="0"/>
              </a:rPr>
              <a:t>. 2025. </a:t>
            </a:r>
            <a:r>
              <a:rPr lang="en-US" cap="all" dirty="0">
                <a:latin typeface="Calibri" panose="020F0502020204030204" pitchFamily="34" charset="0"/>
                <a:ea typeface="Calibri" panose="020F0502020204030204" pitchFamily="34" charset="0"/>
                <a:cs typeface="Calibri" panose="020F0502020204030204" pitchFamily="34" charset="0"/>
              </a:rPr>
              <a:t>A call to interpret disagreement components during classification assessment</a:t>
            </a:r>
            <a:r>
              <a:rPr lang="en-US" dirty="0">
                <a:latin typeface="Calibri" panose="020F0502020204030204" pitchFamily="34" charset="0"/>
                <a:ea typeface="Calibri" panose="020F0502020204030204" pitchFamily="34" charset="0"/>
                <a:cs typeface="Calibri" panose="020F0502020204030204" pitchFamily="34" charset="0"/>
              </a:rPr>
              <a:t>. International Journal of Geographical Information Science 1-18. </a:t>
            </a:r>
            <a:r>
              <a:rPr lang="en-US" dirty="0">
                <a:latin typeface="Calibri" panose="020F0502020204030204" pitchFamily="34" charset="0"/>
                <a:ea typeface="Calibri" panose="020F0502020204030204" pitchFamily="34" charset="0"/>
                <a:cs typeface="Calibri" panose="020F0502020204030204" pitchFamily="34" charset="0"/>
                <a:hlinkClick r:id="rId3"/>
              </a:rPr>
              <a:t>https://www.tandfonline.com/doi/full/10.1080/13658816.2025.2469830</a:t>
            </a:r>
            <a:endParaRPr 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93052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E50ABC-FCEA-45DD-86E0-6B1C6DB26744}"/>
              </a:ext>
            </a:extLst>
          </p:cNvPr>
          <p:cNvPicPr/>
          <p:nvPr/>
        </p:nvPicPr>
        <p:blipFill>
          <a:blip r:embed="rId3"/>
          <a:srcRect l="490" t="53421" r="-490" b="-1280"/>
          <a:stretch/>
        </p:blipFill>
        <p:spPr>
          <a:xfrm>
            <a:off x="114427" y="2251310"/>
            <a:ext cx="11991214" cy="2941683"/>
          </a:xfrm>
          <a:prstGeom prst="rect">
            <a:avLst/>
          </a:prstGeom>
        </p:spPr>
      </p:pic>
      <p:sp>
        <p:nvSpPr>
          <p:cNvPr id="2" name="TextBox 1">
            <a:extLst>
              <a:ext uri="{FF2B5EF4-FFF2-40B4-BE49-F238E27FC236}">
                <a16:creationId xmlns:a16="http://schemas.microsoft.com/office/drawing/2014/main" id="{B72D346E-F095-B6C0-E3E5-E100C72ADAAE}"/>
              </a:ext>
            </a:extLst>
          </p:cNvPr>
          <p:cNvSpPr txBox="1"/>
          <p:nvPr/>
        </p:nvSpPr>
        <p:spPr>
          <a:xfrm>
            <a:off x="2587036" y="1856380"/>
            <a:ext cx="11645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Marsh</a:t>
            </a:r>
          </a:p>
        </p:txBody>
      </p:sp>
      <p:sp>
        <p:nvSpPr>
          <p:cNvPr id="3" name="TextBox 2">
            <a:extLst>
              <a:ext uri="{FF2B5EF4-FFF2-40B4-BE49-F238E27FC236}">
                <a16:creationId xmlns:a16="http://schemas.microsoft.com/office/drawing/2014/main" id="{E9AD5232-FCBE-9B22-8E45-823C05357D80}"/>
              </a:ext>
            </a:extLst>
          </p:cNvPr>
          <p:cNvSpPr txBox="1"/>
          <p:nvPr/>
        </p:nvSpPr>
        <p:spPr>
          <a:xfrm>
            <a:off x="8089865" y="1836457"/>
            <a:ext cx="7010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Pond</a:t>
            </a:r>
          </a:p>
        </p:txBody>
      </p:sp>
      <p:sp>
        <p:nvSpPr>
          <p:cNvPr id="13" name="TextBox 12">
            <a:extLst>
              <a:ext uri="{FF2B5EF4-FFF2-40B4-BE49-F238E27FC236}">
                <a16:creationId xmlns:a16="http://schemas.microsoft.com/office/drawing/2014/main" id="{279D6934-CBE0-BC9C-A4D7-6B79A03D4EB3}"/>
              </a:ext>
            </a:extLst>
          </p:cNvPr>
          <p:cNvSpPr txBox="1"/>
          <p:nvPr/>
        </p:nvSpPr>
        <p:spPr>
          <a:xfrm>
            <a:off x="6059011" y="5383436"/>
            <a:ext cx="6132989" cy="843629"/>
          </a:xfrm>
          <a:prstGeom prst="rect">
            <a:avLst/>
          </a:prstGeom>
          <a:noFill/>
        </p:spPr>
        <p:txBody>
          <a:bodyPr wrap="square">
            <a:spAutoFit/>
          </a:bodyPr>
          <a:lstStyle/>
          <a:p>
            <a:pPr marL="0" marR="0" lvl="0" indent="0" algn="l" defTabSz="914400" rtl="0" eaLnBrk="1" fontAlgn="auto" latinLnBrk="0" hangingPunct="1">
              <a:lnSpc>
                <a:spcPts val="1875"/>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Gross change is larger than net change.</a:t>
            </a:r>
          </a:p>
          <a:p>
            <a:pPr marL="0" marR="0" lvl="0" indent="0" algn="l" defTabSz="914400" rtl="0" eaLnBrk="1" fontAlgn="auto" latinLnBrk="0" hangingPunct="1">
              <a:lnSpc>
                <a:spcPts val="1875"/>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ts val="1875"/>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Most change is Appearing and Disappearing</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panose="020B0604020202020204" pitchFamily="34" charset="0"/>
              </a:rPr>
              <a:t>.</a:t>
            </a:r>
          </a:p>
        </p:txBody>
      </p:sp>
      <p:sp>
        <p:nvSpPr>
          <p:cNvPr id="14" name="TextBox 13">
            <a:extLst>
              <a:ext uri="{FF2B5EF4-FFF2-40B4-BE49-F238E27FC236}">
                <a16:creationId xmlns:a16="http://schemas.microsoft.com/office/drawing/2014/main" id="{83BE00F0-F863-2D12-6612-F398DE5B235A}"/>
              </a:ext>
            </a:extLst>
          </p:cNvPr>
          <p:cNvSpPr txBox="1"/>
          <p:nvPr/>
        </p:nvSpPr>
        <p:spPr>
          <a:xfrm>
            <a:off x="30347" y="5387411"/>
            <a:ext cx="6132989" cy="843629"/>
          </a:xfrm>
          <a:prstGeom prst="rect">
            <a:avLst/>
          </a:prstGeom>
          <a:noFill/>
        </p:spPr>
        <p:txBody>
          <a:bodyPr wrap="square">
            <a:spAutoFit/>
          </a:bodyPr>
          <a:lstStyle/>
          <a:p>
            <a:pPr marL="0" marR="0" lvl="0" indent="0" algn="l" defTabSz="914400" rtl="0" eaLnBrk="1" fontAlgn="auto" latinLnBrk="0" hangingPunct="1">
              <a:lnSpc>
                <a:spcPts val="1875"/>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Change is non-stationary.</a:t>
            </a:r>
          </a:p>
          <a:p>
            <a:pPr marL="0" marR="0" lvl="0" indent="0" algn="l" defTabSz="914400" rtl="0" eaLnBrk="1" fontAlgn="auto" latinLnBrk="0" hangingPunct="1">
              <a:lnSpc>
                <a:spcPts val="1875"/>
              </a:lnSpc>
              <a:spcBef>
                <a:spcPts val="0"/>
              </a:spcBef>
              <a:spcAft>
                <a:spcPts val="0"/>
              </a:spcAft>
              <a:buClrTx/>
              <a:buSzTx/>
              <a:buFontTx/>
              <a:buNone/>
              <a:tabLst/>
              <a:defRPr/>
            </a:pPr>
            <a:endParaRPr lang="en-US" sz="2400" kern="1200" dirty="0">
              <a:solidFill>
                <a:prstClr val="black"/>
              </a:solidFill>
              <a:latin typeface="Calibri" panose="020F0502020204030204"/>
              <a:ea typeface="+mn-ea"/>
              <a:cs typeface="Arial" panose="020B0604020202020204" pitchFamily="34" charset="0"/>
            </a:endParaRPr>
          </a:p>
          <a:p>
            <a:pPr marL="0" marR="0" lvl="0" indent="0" algn="l" defTabSz="914400" rtl="0" eaLnBrk="1" fontAlgn="auto" latinLnBrk="0" hangingPunct="1">
              <a:lnSpc>
                <a:spcPts val="1875"/>
              </a:lnSpc>
              <a:spcBef>
                <a:spcPts val="0"/>
              </a:spcBef>
              <a:spcAft>
                <a:spcPts val="0"/>
              </a:spcAft>
              <a:buClrTx/>
              <a:buSzTx/>
              <a:buFontTx/>
              <a:buNone/>
              <a:tabLst/>
              <a:defRPr/>
            </a:pPr>
            <a:r>
              <a:rPr lang="en-US" sz="2400" kern="1200" dirty="0">
                <a:solidFill>
                  <a:prstClr val="black"/>
                </a:solidFill>
                <a:latin typeface="Calibri" panose="020F0502020204030204"/>
                <a:ea typeface="+mn-ea"/>
                <a:cs typeface="Arial" panose="020B0604020202020204" pitchFamily="34" charset="0"/>
              </a:rPr>
              <a:t>Most of patch increase derives from Splitting.</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C4072E87-7393-690F-5450-CFD00EF251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F91A0B-866F-4808-971F-0FC85A213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D57FFB0-9BC7-4D59-933C-E67C7B2EFF36}"/>
              </a:ext>
            </a:extLst>
          </p:cNvPr>
          <p:cNvSpPr/>
          <p:nvPr/>
        </p:nvSpPr>
        <p:spPr>
          <a:xfrm>
            <a:off x="83312" y="256744"/>
            <a:ext cx="12108688"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entury Gothic" panose="020B0502020202020204" pitchFamily="34" charset="0"/>
                <a:ea typeface="Calibri" panose="020F0502020204030204" pitchFamily="34" charset="0"/>
                <a:cs typeface="Calibri" panose="020F0502020204030204" pitchFamily="34" charset="0"/>
              </a:rPr>
              <a:t>Annual gross increase in patches is above horizontal axis.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1200" dirty="0">
                <a:solidFill>
                  <a:srgbClr val="C00000"/>
                </a:solidFill>
                <a:latin typeface="Century Gothic" panose="020B0502020202020204" pitchFamily="34" charset="0"/>
                <a:ea typeface="Calibri" panose="020F0502020204030204" pitchFamily="34" charset="0"/>
                <a:cs typeface="Calibri" panose="020F0502020204030204" pitchFamily="34" charset="0"/>
              </a:rPr>
              <a:t>Annual gross decrease in patches is below horizontal axis.</a:t>
            </a:r>
            <a:endParaRPr kumimoji="0" lang="en-US" sz="3200" b="1" i="0" u="none" strike="noStrike" kern="1200" cap="none" spc="0" normalizeH="0" baseline="0" noProof="0" dirty="0">
              <a:ln>
                <a:noFill/>
              </a:ln>
              <a:solidFill>
                <a:srgbClr val="C00000"/>
              </a:solidFill>
              <a:effectLst/>
              <a:uLnTx/>
              <a:uFillTx/>
              <a:latin typeface="Century Gothic" panose="020B05020202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356986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4A777EB-DFCA-06FB-B611-51A06D9BAB01}"/>
              </a:ext>
            </a:extLst>
          </p:cNvPr>
          <p:cNvSpPr txBox="1"/>
          <p:nvPr/>
        </p:nvSpPr>
        <p:spPr>
          <a:xfrm>
            <a:off x="346840" y="1554117"/>
            <a:ext cx="512908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Pond experienced 0 net change in number of patches during 1938 – 1971. </a:t>
            </a:r>
          </a:p>
        </p:txBody>
      </p:sp>
      <p:sp>
        <p:nvSpPr>
          <p:cNvPr id="14" name="TextBox 13">
            <a:extLst>
              <a:ext uri="{FF2B5EF4-FFF2-40B4-BE49-F238E27FC236}">
                <a16:creationId xmlns:a16="http://schemas.microsoft.com/office/drawing/2014/main" id="{11744B47-8F6C-7341-08E2-FB204097AA36}"/>
              </a:ext>
            </a:extLst>
          </p:cNvPr>
          <p:cNvSpPr txBox="1"/>
          <p:nvPr/>
        </p:nvSpPr>
        <p:spPr>
          <a:xfrm>
            <a:off x="6096000" y="1512076"/>
            <a:ext cx="611505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DynamicPATCH shows Pond experienced dramatic gross changes in number of patches. </a:t>
            </a:r>
          </a:p>
        </p:txBody>
      </p:sp>
      <p:pic>
        <p:nvPicPr>
          <p:cNvPr id="15" name="Picture 14">
            <a:extLst>
              <a:ext uri="{FF2B5EF4-FFF2-40B4-BE49-F238E27FC236}">
                <a16:creationId xmlns:a16="http://schemas.microsoft.com/office/drawing/2014/main" id="{9B27CBF8-8E0F-AB1E-372E-FD6BC442E56D}"/>
              </a:ext>
            </a:extLst>
          </p:cNvPr>
          <p:cNvPicPr>
            <a:picLocks noChangeAspect="1"/>
          </p:cNvPicPr>
          <p:nvPr/>
        </p:nvPicPr>
        <p:blipFill rotWithShape="1">
          <a:blip r:embed="rId3"/>
          <a:srcRect t="-1342" b="-529"/>
          <a:stretch/>
        </p:blipFill>
        <p:spPr>
          <a:xfrm>
            <a:off x="5619753" y="2455696"/>
            <a:ext cx="6193876" cy="3853433"/>
          </a:xfrm>
          <a:prstGeom prst="rect">
            <a:avLst/>
          </a:prstGeom>
        </p:spPr>
      </p:pic>
      <p:sp>
        <p:nvSpPr>
          <p:cNvPr id="5" name="Title 1">
            <a:extLst>
              <a:ext uri="{FF2B5EF4-FFF2-40B4-BE49-F238E27FC236}">
                <a16:creationId xmlns:a16="http://schemas.microsoft.com/office/drawing/2014/main" id="{33591D8A-C354-1FE8-8907-FE9420F486F3}"/>
              </a:ext>
            </a:extLst>
          </p:cNvPr>
          <p:cNvSpPr txBox="1">
            <a:spLocks/>
          </p:cNvSpPr>
          <p:nvPr/>
        </p:nvSpPr>
        <p:spPr>
          <a:xfrm>
            <a:off x="55690" y="73873"/>
            <a:ext cx="12355385" cy="8353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pic>
        <p:nvPicPr>
          <p:cNvPr id="11" name="Picture 10">
            <a:extLst>
              <a:ext uri="{FF2B5EF4-FFF2-40B4-BE49-F238E27FC236}">
                <a16:creationId xmlns:a16="http://schemas.microsoft.com/office/drawing/2014/main" id="{AA972A47-D5C1-D35E-027E-6F83A90FDDEF}"/>
              </a:ext>
            </a:extLst>
          </p:cNvPr>
          <p:cNvPicPr>
            <a:picLocks noChangeAspect="1"/>
          </p:cNvPicPr>
          <p:nvPr/>
        </p:nvPicPr>
        <p:blipFill rotWithShape="1">
          <a:blip r:embed="rId4">
            <a:extLst>
              <a:ext uri="{28A0092B-C50C-407E-A947-70E740481C1C}">
                <a14:useLocalDpi xmlns:a14="http://schemas.microsoft.com/office/drawing/2010/main" val="0"/>
              </a:ext>
            </a:extLst>
          </a:blip>
          <a:srcRect l="48735" b="11534"/>
          <a:stretch/>
        </p:blipFill>
        <p:spPr>
          <a:xfrm>
            <a:off x="1071234" y="2385769"/>
            <a:ext cx="4185810" cy="3351549"/>
          </a:xfrm>
          <a:prstGeom prst="rect">
            <a:avLst/>
          </a:prstGeom>
        </p:spPr>
      </p:pic>
      <p:pic>
        <p:nvPicPr>
          <p:cNvPr id="12" name="Picture 11">
            <a:extLst>
              <a:ext uri="{FF2B5EF4-FFF2-40B4-BE49-F238E27FC236}">
                <a16:creationId xmlns:a16="http://schemas.microsoft.com/office/drawing/2014/main" id="{99812638-C491-6427-3A41-590CA35F4DBB}"/>
              </a:ext>
            </a:extLst>
          </p:cNvPr>
          <p:cNvPicPr>
            <a:picLocks noChangeAspect="1"/>
          </p:cNvPicPr>
          <p:nvPr/>
        </p:nvPicPr>
        <p:blipFill rotWithShape="1">
          <a:blip r:embed="rId5">
            <a:extLst>
              <a:ext uri="{28A0092B-C50C-407E-A947-70E740481C1C}">
                <a14:useLocalDpi xmlns:a14="http://schemas.microsoft.com/office/drawing/2010/main" val="0"/>
              </a:ext>
            </a:extLst>
          </a:blip>
          <a:srcRect l="10232" t="21588" r="18629" b="2614"/>
          <a:stretch/>
        </p:blipFill>
        <p:spPr>
          <a:xfrm>
            <a:off x="41095" y="5765859"/>
            <a:ext cx="5497857" cy="323352"/>
          </a:xfrm>
          <a:prstGeom prst="rect">
            <a:avLst/>
          </a:prstGeom>
        </p:spPr>
      </p:pic>
      <p:sp>
        <p:nvSpPr>
          <p:cNvPr id="16" name="Slide Number Placeholder 15">
            <a:extLst>
              <a:ext uri="{FF2B5EF4-FFF2-40B4-BE49-F238E27FC236}">
                <a16:creationId xmlns:a16="http://schemas.microsoft.com/office/drawing/2014/main" id="{D7B4551B-372E-95A5-957B-116A928C51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F91A0B-866F-4808-971F-0FC85A213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90D99548-CD82-4C0C-BCF8-A44E909DD9CC}"/>
              </a:ext>
            </a:extLst>
          </p:cNvPr>
          <p:cNvSpPr/>
          <p:nvPr/>
        </p:nvSpPr>
        <p:spPr>
          <a:xfrm>
            <a:off x="83312" y="256744"/>
            <a:ext cx="1210868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entury Gothic" panose="020B0502020202020204" pitchFamily="34" charset="0"/>
                <a:ea typeface="Calibri" panose="020F0502020204030204" pitchFamily="34" charset="0"/>
                <a:cs typeface="Calibri" panose="020F0502020204030204" pitchFamily="34" charset="0"/>
              </a:rPr>
              <a:t>Traditional analysis of time points misses gross changes.</a:t>
            </a:r>
          </a:p>
        </p:txBody>
      </p:sp>
    </p:spTree>
    <p:extLst>
      <p:ext uri="{BB962C8B-B14F-4D97-AF65-F5344CB8AC3E}">
        <p14:creationId xmlns:p14="http://schemas.microsoft.com/office/powerpoint/2010/main" val="4526600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FAC321-303D-47C0-9398-8BE08246AA2A}"/>
              </a:ext>
            </a:extLst>
          </p:cNvPr>
          <p:cNvPicPr>
            <a:picLocks noChangeAspect="1"/>
          </p:cNvPicPr>
          <p:nvPr/>
        </p:nvPicPr>
        <p:blipFill rotWithShape="1">
          <a:blip r:embed="rId2"/>
          <a:srcRect t="18451" r="2513" b="9154"/>
          <a:stretch/>
        </p:blipFill>
        <p:spPr bwMode="auto">
          <a:xfrm>
            <a:off x="-19064" y="1152937"/>
            <a:ext cx="12211064" cy="5100751"/>
          </a:xfrm>
          <a:prstGeom prst="rect">
            <a:avLst/>
          </a:prstGeom>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AD4E5BED-9A34-4C3E-A985-D3B979DB885B}"/>
              </a:ext>
            </a:extLst>
          </p:cNvPr>
          <p:cNvSpPr txBox="1"/>
          <p:nvPr/>
        </p:nvSpPr>
        <p:spPr>
          <a:xfrm>
            <a:off x="119265" y="6311343"/>
            <a:ext cx="1133060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https://storymaps.arcgis.com/stories/8ac3f8885b3d453f927c9ec5429af0f8</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4" name="Slide Number Placeholder 2">
            <a:extLst>
              <a:ext uri="{FF2B5EF4-FFF2-40B4-BE49-F238E27FC236}">
                <a16:creationId xmlns:a16="http://schemas.microsoft.com/office/drawing/2014/main" id="{1184C6C3-9AA5-4619-B9F5-68CE75E3C679}"/>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84BC01-FBBD-4968-A923-39B93FA8125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F3A235AF-DFD5-42CA-A5B7-B3749D50005F}"/>
              </a:ext>
            </a:extLst>
          </p:cNvPr>
          <p:cNvSpPr txBox="1">
            <a:spLocks/>
          </p:cNvSpPr>
          <p:nvPr/>
        </p:nvSpPr>
        <p:spPr>
          <a:xfrm>
            <a:off x="0" y="0"/>
            <a:ext cx="12192000" cy="115293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Calibri Light" panose="020F0302020204030204"/>
                <a:ea typeface="+mj-ea"/>
                <a:cs typeface="+mj-cs"/>
              </a:rPr>
              <a:t>Previous work expressed change during each time interval as the sum of three components: Quantity, Exchange, and Shift.</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Calibri Light" panose="020F0302020204030204"/>
                <a:ea typeface="+mj-ea"/>
                <a:cs typeface="+mj-cs"/>
              </a:rPr>
              <a:t>Quantity is the change in area size during a time interval. Exchange and Shift do not affect area size.</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Calibri Light" panose="020F0302020204030204"/>
                <a:ea typeface="+mj-ea"/>
                <a:cs typeface="+mj-cs"/>
              </a:rPr>
              <a:t>Exchange occurs when class </a:t>
            </a:r>
            <a:r>
              <a:rPr kumimoji="0" lang="en-US" sz="1900" b="1" i="1" u="none" strike="noStrike" kern="1200" cap="none" spc="0" normalizeH="0" baseline="0" noProof="0" dirty="0" err="1">
                <a:ln>
                  <a:noFill/>
                </a:ln>
                <a:solidFill>
                  <a:prstClr val="black"/>
                </a:solidFill>
                <a:effectLst/>
                <a:uLnTx/>
                <a:uFillTx/>
                <a:latin typeface="Calibri Light" panose="020F0302020204030204"/>
                <a:ea typeface="+mj-ea"/>
                <a:cs typeface="+mj-cs"/>
              </a:rPr>
              <a:t>i</a:t>
            </a:r>
            <a:r>
              <a:rPr kumimoji="0" lang="en-US" sz="1900" b="1" i="0" u="none" strike="noStrike" kern="1200" cap="none" spc="0" normalizeH="0" baseline="0" noProof="0" dirty="0">
                <a:ln>
                  <a:noFill/>
                </a:ln>
                <a:solidFill>
                  <a:prstClr val="black"/>
                </a:solidFill>
                <a:effectLst/>
                <a:uLnTx/>
                <a:uFillTx/>
                <a:latin typeface="Calibri Light" panose="020F0302020204030204"/>
                <a:ea typeface="+mj-ea"/>
                <a:cs typeface="+mj-cs"/>
              </a:rPr>
              <a:t> changes to </a:t>
            </a:r>
            <a:r>
              <a:rPr kumimoji="0" lang="en-US" sz="1900" b="1" i="1" u="none" strike="noStrike" kern="1200" cap="none" spc="0" normalizeH="0" baseline="0" noProof="0" dirty="0">
                <a:ln>
                  <a:noFill/>
                </a:ln>
                <a:solidFill>
                  <a:prstClr val="black"/>
                </a:solidFill>
                <a:effectLst/>
                <a:uLnTx/>
                <a:uFillTx/>
                <a:latin typeface="Calibri Light" panose="020F0302020204030204"/>
                <a:ea typeface="+mj-ea"/>
                <a:cs typeface="+mj-cs"/>
              </a:rPr>
              <a:t>j</a:t>
            </a:r>
            <a:r>
              <a:rPr kumimoji="0" lang="en-US" sz="1900" b="1" i="0" u="none" strike="noStrike" kern="1200" cap="none" spc="0" normalizeH="0" baseline="0" noProof="0" dirty="0">
                <a:ln>
                  <a:noFill/>
                </a:ln>
                <a:solidFill>
                  <a:prstClr val="black"/>
                </a:solidFill>
                <a:effectLst/>
                <a:uLnTx/>
                <a:uFillTx/>
                <a:latin typeface="Calibri Light" panose="020F0302020204030204"/>
                <a:ea typeface="+mj-ea"/>
                <a:cs typeface="+mj-cs"/>
              </a:rPr>
              <a:t> at some locations and an equal size of class </a:t>
            </a:r>
            <a:r>
              <a:rPr kumimoji="0" lang="en-US" sz="1900" b="1" i="1" u="none" strike="noStrike" kern="1200" cap="none" spc="0" normalizeH="0" baseline="0" noProof="0" dirty="0">
                <a:ln>
                  <a:noFill/>
                </a:ln>
                <a:solidFill>
                  <a:prstClr val="black"/>
                </a:solidFill>
                <a:effectLst/>
                <a:uLnTx/>
                <a:uFillTx/>
                <a:latin typeface="Calibri Light" panose="020F0302020204030204"/>
                <a:ea typeface="+mj-ea"/>
                <a:cs typeface="+mj-cs"/>
              </a:rPr>
              <a:t>j</a:t>
            </a:r>
            <a:r>
              <a:rPr kumimoji="0" lang="en-US" sz="1900" b="1" i="0" u="none" strike="noStrike" kern="1200" cap="none" spc="0" normalizeH="0" baseline="0" noProof="0" dirty="0">
                <a:ln>
                  <a:noFill/>
                </a:ln>
                <a:solidFill>
                  <a:prstClr val="black"/>
                </a:solidFill>
                <a:effectLst/>
                <a:uLnTx/>
                <a:uFillTx/>
                <a:latin typeface="Calibri Light" panose="020F0302020204030204"/>
                <a:ea typeface="+mj-ea"/>
                <a:cs typeface="+mj-cs"/>
              </a:rPr>
              <a:t> changes to </a:t>
            </a:r>
            <a:r>
              <a:rPr kumimoji="0" lang="en-US" sz="1900" b="1" i="1" u="none" strike="noStrike" kern="1200" cap="none" spc="0" normalizeH="0" baseline="0" noProof="0" dirty="0" err="1">
                <a:ln>
                  <a:noFill/>
                </a:ln>
                <a:solidFill>
                  <a:prstClr val="black"/>
                </a:solidFill>
                <a:effectLst/>
                <a:uLnTx/>
                <a:uFillTx/>
                <a:latin typeface="Calibri Light" panose="020F0302020204030204"/>
                <a:ea typeface="+mj-ea"/>
                <a:cs typeface="+mj-cs"/>
              </a:rPr>
              <a:t>i</a:t>
            </a:r>
            <a:r>
              <a:rPr kumimoji="0" lang="en-US" sz="1900" b="1" i="0" u="none" strike="noStrike" kern="1200" cap="none" spc="0" normalizeH="0" baseline="0" noProof="0" dirty="0">
                <a:ln>
                  <a:noFill/>
                </a:ln>
                <a:solidFill>
                  <a:prstClr val="black"/>
                </a:solidFill>
                <a:effectLst/>
                <a:uLnTx/>
                <a:uFillTx/>
                <a:latin typeface="Calibri Light" panose="020F0302020204030204"/>
                <a:ea typeface="+mj-ea"/>
                <a:cs typeface="+mj-cs"/>
              </a:rPr>
              <a:t> at other locations.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Calibri Light" panose="020F0302020204030204"/>
                <a:ea typeface="+mj-ea"/>
                <a:cs typeface="+mj-cs"/>
              </a:rPr>
              <a:t>Shift occurs for class </a:t>
            </a:r>
            <a:r>
              <a:rPr kumimoji="0" lang="en-US" sz="1900" b="1" i="1" u="none" strike="noStrike" kern="1200" cap="none" spc="0" normalizeH="0" baseline="0" noProof="0" dirty="0">
                <a:ln>
                  <a:noFill/>
                </a:ln>
                <a:solidFill>
                  <a:prstClr val="black"/>
                </a:solidFill>
                <a:effectLst/>
                <a:uLnTx/>
                <a:uFillTx/>
                <a:latin typeface="Calibri Light" panose="020F0302020204030204"/>
                <a:ea typeface="+mj-ea"/>
                <a:cs typeface="+mj-cs"/>
              </a:rPr>
              <a:t>j</a:t>
            </a:r>
            <a:r>
              <a:rPr kumimoji="0" lang="en-US" sz="1900" b="1" i="0" u="none" strike="noStrike" kern="1200" cap="none" spc="0" normalizeH="0" baseline="0" noProof="0" dirty="0">
                <a:ln>
                  <a:noFill/>
                </a:ln>
                <a:solidFill>
                  <a:prstClr val="black"/>
                </a:solidFill>
                <a:effectLst/>
                <a:uLnTx/>
                <a:uFillTx/>
                <a:latin typeface="Calibri Light" panose="020F0302020204030204"/>
                <a:ea typeface="+mj-ea"/>
                <a:cs typeface="+mj-cs"/>
              </a:rPr>
              <a:t> when class </a:t>
            </a:r>
            <a:r>
              <a:rPr kumimoji="0" lang="en-US" sz="1900" b="1" i="1" u="none" strike="noStrike" kern="1200" cap="none" spc="0" normalizeH="0" baseline="0" noProof="0" dirty="0" err="1">
                <a:ln>
                  <a:noFill/>
                </a:ln>
                <a:solidFill>
                  <a:prstClr val="black"/>
                </a:solidFill>
                <a:effectLst/>
                <a:uLnTx/>
                <a:uFillTx/>
                <a:latin typeface="Calibri Light" panose="020F0302020204030204"/>
                <a:ea typeface="+mj-ea"/>
                <a:cs typeface="+mj-cs"/>
              </a:rPr>
              <a:t>i</a:t>
            </a:r>
            <a:r>
              <a:rPr kumimoji="0" lang="en-US" sz="1900" b="1" i="0" u="none" strike="noStrike" kern="1200" cap="none" spc="0" normalizeH="0" baseline="0" noProof="0" dirty="0">
                <a:ln>
                  <a:noFill/>
                </a:ln>
                <a:solidFill>
                  <a:prstClr val="black"/>
                </a:solidFill>
                <a:effectLst/>
                <a:uLnTx/>
                <a:uFillTx/>
                <a:latin typeface="Calibri Light" panose="020F0302020204030204"/>
                <a:ea typeface="+mj-ea"/>
                <a:cs typeface="+mj-cs"/>
              </a:rPr>
              <a:t> changes to </a:t>
            </a:r>
            <a:r>
              <a:rPr kumimoji="0" lang="en-US" sz="1900" b="1" i="1" u="none" strike="noStrike" kern="1200" cap="none" spc="0" normalizeH="0" baseline="0" noProof="0" dirty="0">
                <a:ln>
                  <a:noFill/>
                </a:ln>
                <a:solidFill>
                  <a:prstClr val="black"/>
                </a:solidFill>
                <a:effectLst/>
                <a:uLnTx/>
                <a:uFillTx/>
                <a:latin typeface="Calibri Light" panose="020F0302020204030204"/>
                <a:ea typeface="+mj-ea"/>
                <a:cs typeface="+mj-cs"/>
              </a:rPr>
              <a:t>j</a:t>
            </a:r>
            <a:r>
              <a:rPr kumimoji="0" lang="en-US" sz="1900" b="1" i="0" u="none" strike="noStrike" kern="1200" cap="none" spc="0" normalizeH="0" baseline="0" noProof="0" dirty="0">
                <a:ln>
                  <a:noFill/>
                </a:ln>
                <a:solidFill>
                  <a:prstClr val="black"/>
                </a:solidFill>
                <a:effectLst/>
                <a:uLnTx/>
                <a:uFillTx/>
                <a:latin typeface="Calibri Light" panose="020F0302020204030204"/>
                <a:ea typeface="+mj-ea"/>
                <a:cs typeface="+mj-cs"/>
              </a:rPr>
              <a:t> at some locations and an equal size of class </a:t>
            </a:r>
            <a:r>
              <a:rPr kumimoji="0" lang="en-US" sz="1900" b="1" i="1" u="none" strike="noStrike" kern="1200" cap="none" spc="0" normalizeH="0" baseline="0" noProof="0" dirty="0">
                <a:ln>
                  <a:noFill/>
                </a:ln>
                <a:solidFill>
                  <a:prstClr val="black"/>
                </a:solidFill>
                <a:effectLst/>
                <a:uLnTx/>
                <a:uFillTx/>
                <a:latin typeface="Calibri Light" panose="020F0302020204030204"/>
                <a:ea typeface="+mj-ea"/>
                <a:cs typeface="+mj-cs"/>
              </a:rPr>
              <a:t>j</a:t>
            </a:r>
            <a:r>
              <a:rPr kumimoji="0" lang="en-US" sz="1900" b="1" i="0" u="none" strike="noStrike" kern="1200" cap="none" spc="0" normalizeH="0" baseline="0" noProof="0" dirty="0">
                <a:ln>
                  <a:noFill/>
                </a:ln>
                <a:solidFill>
                  <a:prstClr val="black"/>
                </a:solidFill>
                <a:effectLst/>
                <a:uLnTx/>
                <a:uFillTx/>
                <a:latin typeface="Calibri Light" panose="020F0302020204030204"/>
                <a:ea typeface="+mj-ea"/>
                <a:cs typeface="+mj-cs"/>
              </a:rPr>
              <a:t> changes to </a:t>
            </a:r>
            <a:r>
              <a:rPr kumimoji="0" lang="en-US" sz="1900" b="1" i="1" u="none" strike="noStrike" kern="1200" cap="none" spc="0" normalizeH="0" baseline="0" noProof="0" dirty="0">
                <a:ln>
                  <a:noFill/>
                </a:ln>
                <a:solidFill>
                  <a:prstClr val="black"/>
                </a:solidFill>
                <a:effectLst/>
                <a:uLnTx/>
                <a:uFillTx/>
                <a:latin typeface="Calibri Light" panose="020F0302020204030204"/>
                <a:ea typeface="+mj-ea"/>
                <a:cs typeface="+mj-cs"/>
              </a:rPr>
              <a:t>k</a:t>
            </a:r>
            <a:r>
              <a:rPr kumimoji="0" lang="en-US" sz="1900" b="1" i="0" u="none" strike="noStrike" kern="1200" cap="none" spc="0" normalizeH="0" baseline="0" noProof="0" dirty="0">
                <a:ln>
                  <a:noFill/>
                </a:ln>
                <a:solidFill>
                  <a:prstClr val="black"/>
                </a:solidFill>
                <a:effectLst/>
                <a:uLnTx/>
                <a:uFillTx/>
                <a:latin typeface="Calibri Light" panose="020F0302020204030204"/>
                <a:ea typeface="+mj-ea"/>
                <a:cs typeface="+mj-cs"/>
              </a:rPr>
              <a:t> at other locations.</a:t>
            </a:r>
          </a:p>
        </p:txBody>
      </p:sp>
    </p:spTree>
    <p:extLst>
      <p:ext uri="{BB962C8B-B14F-4D97-AF65-F5344CB8AC3E}">
        <p14:creationId xmlns:p14="http://schemas.microsoft.com/office/powerpoint/2010/main" val="5767497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t="22468" b="11971"/>
          <a:stretch/>
        </p:blipFill>
        <p:spPr bwMode="auto">
          <a:xfrm>
            <a:off x="8313166" y="4843679"/>
            <a:ext cx="2401135" cy="944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144378"/>
            <a:ext cx="12192000" cy="948925"/>
          </a:xfrm>
        </p:spPr>
        <p:txBody>
          <a:bodyPr>
            <a:noAutofit/>
          </a:bodyPr>
          <a:lstStyle/>
          <a:p>
            <a:r>
              <a:rPr lang="en-US" sz="3200" b="1" kern="0" dirty="0">
                <a:effectLst/>
                <a:latin typeface="+mn-lt"/>
                <a:ea typeface="Times New Roman" panose="02020603050405020304" pitchFamily="18" charset="0"/>
              </a:rPr>
              <a:t>A GIS method to summarize changes among classes during a time series with an application to land cover in western Bahia, Brazil</a:t>
            </a:r>
            <a:endParaRPr lang="en-US" sz="3200" dirty="0">
              <a:latin typeface="+mn-lt"/>
            </a:endParaRPr>
          </a:p>
        </p:txBody>
      </p:sp>
      <p:sp>
        <p:nvSpPr>
          <p:cNvPr id="3" name="Subtitle 2"/>
          <p:cNvSpPr>
            <a:spLocks noGrp="1"/>
          </p:cNvSpPr>
          <p:nvPr>
            <p:ph type="subTitle" idx="1"/>
          </p:nvPr>
        </p:nvSpPr>
        <p:spPr>
          <a:xfrm>
            <a:off x="0" y="1134350"/>
            <a:ext cx="12191999" cy="3167997"/>
          </a:xfrm>
        </p:spPr>
        <p:txBody>
          <a:bodyPr>
            <a:noAutofit/>
          </a:bodyPr>
          <a:lstStyle/>
          <a:p>
            <a:pPr>
              <a:lnSpc>
                <a:spcPct val="80000"/>
              </a:lnSpc>
            </a:pPr>
            <a:r>
              <a:rPr lang="en-US" sz="4000" dirty="0"/>
              <a:t>Robert Gilmore Pontius Jr and Antonio Fonseca</a:t>
            </a:r>
          </a:p>
          <a:p>
            <a:pPr>
              <a:lnSpc>
                <a:spcPct val="80000"/>
              </a:lnSpc>
            </a:pPr>
            <a:r>
              <a:rPr lang="en-US" sz="2800" dirty="0">
                <a:hlinkClick r:id="rId3"/>
              </a:rPr>
              <a:t>rpontius@clarku.edu</a:t>
            </a:r>
            <a:r>
              <a:rPr lang="en-US" sz="2800" dirty="0"/>
              <a:t>	</a:t>
            </a:r>
            <a:r>
              <a:rPr lang="en-US" sz="2800" dirty="0">
                <a:hlinkClick r:id="rId4"/>
              </a:rPr>
              <a:t>antfonseca@clarku.edu</a:t>
            </a:r>
            <a:endParaRPr lang="en-US" sz="2800" dirty="0"/>
          </a:p>
          <a:p>
            <a:pPr>
              <a:lnSpc>
                <a:spcPct val="80000"/>
              </a:lnSpc>
            </a:pPr>
            <a:r>
              <a:rPr lang="en-US" sz="2800" dirty="0"/>
              <a:t>Submitted to Transactions in GIS</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1B253-B935-45ED-9476-156C42DB80D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3707" y="5858551"/>
            <a:ext cx="1644377" cy="932632"/>
          </a:xfrm>
          <a:prstGeom prst="rect">
            <a:avLst/>
          </a:prstGeom>
        </p:spPr>
      </p:pic>
      <p:pic>
        <p:nvPicPr>
          <p:cNvPr id="9" name="Picture 2" descr="mapbiomas-brasil-logo-horizontal-v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7657" y="4843679"/>
            <a:ext cx="3318070" cy="70364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7"/>
          <a:srcRect l="5256" t="46873" r="2152" b="16461"/>
          <a:stretch/>
        </p:blipFill>
        <p:spPr>
          <a:xfrm>
            <a:off x="531203" y="5993254"/>
            <a:ext cx="2582565" cy="575264"/>
          </a:xfrm>
          <a:prstGeom prst="rect">
            <a:avLst/>
          </a:prstGeom>
        </p:spPr>
      </p:pic>
      <p:pic>
        <p:nvPicPr>
          <p:cNvPr id="14" name="Picture 13">
            <a:extLst>
              <a:ext uri="{FF2B5EF4-FFF2-40B4-BE49-F238E27FC236}">
                <a16:creationId xmlns:a16="http://schemas.microsoft.com/office/drawing/2014/main" id="{AD0B7734-8642-45D3-8473-A8C07701606F}"/>
              </a:ext>
            </a:extLst>
          </p:cNvPr>
          <p:cNvPicPr>
            <a:picLocks noChangeAspect="1"/>
          </p:cNvPicPr>
          <p:nvPr/>
        </p:nvPicPr>
        <p:blipFill>
          <a:blip r:embed="rId8"/>
          <a:stretch>
            <a:fillRect/>
          </a:stretch>
        </p:blipFill>
        <p:spPr>
          <a:xfrm>
            <a:off x="4546796" y="5364892"/>
            <a:ext cx="2873507" cy="1436754"/>
          </a:xfrm>
          <a:prstGeom prst="rect">
            <a:avLst/>
          </a:prstGeom>
        </p:spPr>
      </p:pic>
      <p:pic>
        <p:nvPicPr>
          <p:cNvPr id="10" name="Picture 9">
            <a:extLst>
              <a:ext uri="{FF2B5EF4-FFF2-40B4-BE49-F238E27FC236}">
                <a16:creationId xmlns:a16="http://schemas.microsoft.com/office/drawing/2014/main" id="{30915410-DEEB-48CE-BA29-712AFBE574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55092" y="2764458"/>
            <a:ext cx="2323199" cy="2307555"/>
          </a:xfrm>
          <a:prstGeom prst="rect">
            <a:avLst/>
          </a:prstGeom>
        </p:spPr>
      </p:pic>
    </p:spTree>
    <p:extLst>
      <p:ext uri="{BB962C8B-B14F-4D97-AF65-F5344CB8AC3E}">
        <p14:creationId xmlns:p14="http://schemas.microsoft.com/office/powerpoint/2010/main" val="9813369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4E9C68C-FF74-4144-AF8E-4DDAF7A382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39"/>
            <a:ext cx="12192000" cy="6858000"/>
          </a:xfrm>
          <a:prstGeom prst="rect">
            <a:avLst/>
          </a:prstGeom>
        </p:spPr>
      </p:pic>
      <p:sp>
        <p:nvSpPr>
          <p:cNvPr id="2" name="Rectangle 1">
            <a:extLst>
              <a:ext uri="{FF2B5EF4-FFF2-40B4-BE49-F238E27FC236}">
                <a16:creationId xmlns:a16="http://schemas.microsoft.com/office/drawing/2014/main" id="{EFF38095-8AD4-4663-B28B-3F2BCC991CE1}"/>
              </a:ext>
            </a:extLst>
          </p:cNvPr>
          <p:cNvSpPr/>
          <p:nvPr/>
        </p:nvSpPr>
        <p:spPr>
          <a:xfrm>
            <a:off x="248477" y="3200401"/>
            <a:ext cx="208723" cy="1192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293DB4EA-806F-45E1-87A3-0FBA7435EA0C}"/>
              </a:ext>
            </a:extLst>
          </p:cNvPr>
          <p:cNvSpPr/>
          <p:nvPr/>
        </p:nvSpPr>
        <p:spPr>
          <a:xfrm>
            <a:off x="3359423" y="1461053"/>
            <a:ext cx="218660" cy="457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8EFFDBE-9CE2-4711-B1E3-117E471DEE26}"/>
              </a:ext>
            </a:extLst>
          </p:cNvPr>
          <p:cNvSpPr/>
          <p:nvPr/>
        </p:nvSpPr>
        <p:spPr>
          <a:xfrm>
            <a:off x="240113" y="6570263"/>
            <a:ext cx="208723" cy="917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4D9C1F6C-981E-4D49-9910-0919A5189E7C}"/>
              </a:ext>
            </a:extLst>
          </p:cNvPr>
          <p:cNvSpPr/>
          <p:nvPr/>
        </p:nvSpPr>
        <p:spPr>
          <a:xfrm>
            <a:off x="1275519" y="3770240"/>
            <a:ext cx="911090" cy="18056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BC55C22-232F-435A-8DCB-A3D4E68794DD}"/>
              </a:ext>
            </a:extLst>
          </p:cNvPr>
          <p:cNvSpPr txBox="1"/>
          <p:nvPr/>
        </p:nvSpPr>
        <p:spPr>
          <a:xfrm>
            <a:off x="873294" y="3428999"/>
            <a:ext cx="53896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Times New Roman" panose="02020603050405020304" pitchFamily="18" charset="0"/>
              </a:rPr>
              <a:t>46°26’ W</a:t>
            </a:r>
            <a:endParaRPr kumimoji="0" lang="pt-BR" sz="2000" b="1" i="0" u="none" strike="noStrike" kern="1200" cap="none" spc="0" normalizeH="0" baseline="0" noProof="0" dirty="0">
              <a:ln>
                <a:noFill/>
              </a:ln>
              <a:solidFill>
                <a:srgbClr val="FF0000"/>
              </a:solidFill>
              <a:effectLst/>
              <a:uLnTx/>
              <a:uFillTx/>
              <a:latin typeface="Calibri" panose="020F0502020204030204"/>
              <a:ea typeface="+mn-ea"/>
              <a:cs typeface="Times New Roman" panose="02020603050405020304" pitchFamily="18" charset="0"/>
            </a:endParaRPr>
          </a:p>
        </p:txBody>
      </p:sp>
      <p:sp>
        <p:nvSpPr>
          <p:cNvPr id="8" name="TextBox 7">
            <a:extLst>
              <a:ext uri="{FF2B5EF4-FFF2-40B4-BE49-F238E27FC236}">
                <a16:creationId xmlns:a16="http://schemas.microsoft.com/office/drawing/2014/main" id="{E3012D78-7AB5-490A-9196-FC1846E9249A}"/>
              </a:ext>
            </a:extLst>
          </p:cNvPr>
          <p:cNvSpPr txBox="1"/>
          <p:nvPr/>
        </p:nvSpPr>
        <p:spPr>
          <a:xfrm>
            <a:off x="268361" y="3663795"/>
            <a:ext cx="2534478"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Times New Roman" panose="02020603050405020304" pitchFamily="18" charset="0"/>
              </a:rPr>
              <a:t>10°06’ 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000" b="1" i="0" u="none" strike="noStrike" kern="1200" cap="none" spc="0" normalizeH="0" baseline="0" noProof="0" dirty="0">
              <a:ln>
                <a:noFill/>
              </a:ln>
              <a:solidFill>
                <a:srgbClr val="FF0000"/>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000" b="1" i="0" u="none" strike="noStrike" kern="1200" cap="none" spc="0" normalizeH="0" baseline="0" noProof="0" dirty="0">
              <a:ln>
                <a:noFill/>
              </a:ln>
              <a:solidFill>
                <a:srgbClr val="FF0000"/>
              </a:solidFill>
              <a:effectLst/>
              <a:uLnTx/>
              <a:uFillTx/>
              <a:latin typeface="Calibri" panose="020F0502020204030204"/>
              <a:ea typeface="+mn-ea"/>
              <a:cs typeface="Times New Roman" panose="02020603050405020304" pitchFamily="18" charset="0"/>
            </a:endParaRPr>
          </a:p>
        </p:txBody>
      </p:sp>
      <p:sp>
        <p:nvSpPr>
          <p:cNvPr id="9" name="TextBox 8">
            <a:extLst>
              <a:ext uri="{FF2B5EF4-FFF2-40B4-BE49-F238E27FC236}">
                <a16:creationId xmlns:a16="http://schemas.microsoft.com/office/drawing/2014/main" id="{8EB99D24-94E0-4381-9862-3906793581C4}"/>
              </a:ext>
            </a:extLst>
          </p:cNvPr>
          <p:cNvSpPr txBox="1"/>
          <p:nvPr/>
        </p:nvSpPr>
        <p:spPr>
          <a:xfrm>
            <a:off x="1800950" y="5569220"/>
            <a:ext cx="53896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FF0000"/>
                </a:solidFill>
                <a:effectLst/>
                <a:uLnTx/>
                <a:uFillTx/>
                <a:latin typeface="Calibri" panose="020F0502020204030204"/>
                <a:ea typeface="+mn-ea"/>
                <a:cs typeface="Times New Roman" panose="02020603050405020304" pitchFamily="18" charset="0"/>
              </a:rPr>
              <a:t>43°28’ W</a:t>
            </a:r>
          </a:p>
        </p:txBody>
      </p:sp>
      <p:sp>
        <p:nvSpPr>
          <p:cNvPr id="10" name="TextBox 9">
            <a:extLst>
              <a:ext uri="{FF2B5EF4-FFF2-40B4-BE49-F238E27FC236}">
                <a16:creationId xmlns:a16="http://schemas.microsoft.com/office/drawing/2014/main" id="{5D342ADF-A292-4D13-B6C5-C2DCDECD3EDC}"/>
              </a:ext>
            </a:extLst>
          </p:cNvPr>
          <p:cNvSpPr txBox="1"/>
          <p:nvPr/>
        </p:nvSpPr>
        <p:spPr>
          <a:xfrm>
            <a:off x="2130291" y="3766500"/>
            <a:ext cx="2534478"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000" b="1" i="0" u="none" strike="noStrike" kern="1200" cap="none" spc="0" normalizeH="0" baseline="0" noProof="0" dirty="0">
              <a:ln>
                <a:noFill/>
              </a:ln>
              <a:solidFill>
                <a:srgbClr val="FF0000"/>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000" b="1" i="0" u="none" strike="noStrike" kern="1200" cap="none" spc="0" normalizeH="0" baseline="0" noProof="0" dirty="0">
              <a:ln>
                <a:noFill/>
              </a:ln>
              <a:solidFill>
                <a:srgbClr val="FF0000"/>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Times New Roman" panose="02020603050405020304" pitchFamily="18" charset="0"/>
              </a:rPr>
              <a:t>15°28’ S</a:t>
            </a:r>
          </a:p>
        </p:txBody>
      </p:sp>
      <p:sp>
        <p:nvSpPr>
          <p:cNvPr id="12" name="Slide Number Placeholder 2">
            <a:extLst>
              <a:ext uri="{FF2B5EF4-FFF2-40B4-BE49-F238E27FC236}">
                <a16:creationId xmlns:a16="http://schemas.microsoft.com/office/drawing/2014/main" id="{93D896E3-B19A-4FCF-A3FC-8DEF7A009AC8}"/>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84BC01-FBBD-4968-A923-39B93FA8125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57090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E8D85A-CE50-454E-B376-BBCB82182F2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562716"/>
            <a:ext cx="12191998" cy="3327318"/>
          </a:xfrm>
          <a:prstGeom prst="rect">
            <a:avLst/>
          </a:prstGeom>
        </p:spPr>
      </p:pic>
      <p:sp>
        <p:nvSpPr>
          <p:cNvPr id="4" name="Slide Number Placeholder 2">
            <a:extLst>
              <a:ext uri="{FF2B5EF4-FFF2-40B4-BE49-F238E27FC236}">
                <a16:creationId xmlns:a16="http://schemas.microsoft.com/office/drawing/2014/main" id="{95325387-2E2F-46A6-86B3-2BA98420A96A}"/>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84BC01-FBBD-4968-A923-39B93FA8125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3B301086-9764-4518-B264-DF580C9D0D74}"/>
              </a:ext>
            </a:extLst>
          </p:cNvPr>
          <p:cNvSpPr txBox="1">
            <a:spLocks/>
          </p:cNvSpPr>
          <p:nvPr/>
        </p:nvSpPr>
        <p:spPr>
          <a:xfrm>
            <a:off x="0" y="7318"/>
            <a:ext cx="12192000" cy="648665"/>
          </a:xfrm>
          <a:prstGeom prst="rect">
            <a:avLst/>
          </a:prstGeom>
        </p:spPr>
        <p:txBody>
          <a:bodyP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MapBiomas collection 8 has 16 classes at these 7 time points.</a:t>
            </a:r>
          </a:p>
        </p:txBody>
      </p:sp>
      <p:sp>
        <p:nvSpPr>
          <p:cNvPr id="2" name="TextBox 1">
            <a:extLst>
              <a:ext uri="{FF2B5EF4-FFF2-40B4-BE49-F238E27FC236}">
                <a16:creationId xmlns:a16="http://schemas.microsoft.com/office/drawing/2014/main" id="{D416300E-DD8B-4CF6-8CAB-C67A82CC04C3}"/>
              </a:ext>
            </a:extLst>
          </p:cNvPr>
          <p:cNvSpPr txBox="1"/>
          <p:nvPr/>
        </p:nvSpPr>
        <p:spPr>
          <a:xfrm>
            <a:off x="0" y="4512365"/>
            <a:ext cx="12191999"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panose="020F0302020204030204"/>
                <a:ea typeface="+mn-ea"/>
                <a:cs typeface="+mn-cs"/>
              </a:rPr>
              <a:t>Our goal is to create a general method that summarizes change during time intervals for any site, especially when the number of classes and time intervals are large.</a:t>
            </a:r>
          </a:p>
        </p:txBody>
      </p:sp>
    </p:spTree>
    <p:extLst>
      <p:ext uri="{BB962C8B-B14F-4D97-AF65-F5344CB8AC3E}">
        <p14:creationId xmlns:p14="http://schemas.microsoft.com/office/powerpoint/2010/main" val="28959645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FE76528-502E-4A41-A04F-503A8834CFFE}"/>
              </a:ext>
            </a:extLst>
          </p:cNvPr>
          <p:cNvPicPr>
            <a:picLocks noChangeAspect="1"/>
          </p:cNvPicPr>
          <p:nvPr/>
        </p:nvPicPr>
        <p:blipFill rotWithShape="1">
          <a:blip r:embed="rId2">
            <a:extLst>
              <a:ext uri="{28A0092B-C50C-407E-A947-70E740481C1C}">
                <a14:useLocalDpi xmlns:a14="http://schemas.microsoft.com/office/drawing/2010/main" val="0"/>
              </a:ext>
            </a:extLst>
          </a:blip>
          <a:srcRect l="49022" t="38841" r="4977" b="41449"/>
          <a:stretch/>
        </p:blipFill>
        <p:spPr>
          <a:xfrm>
            <a:off x="3470823" y="420953"/>
            <a:ext cx="8157904" cy="2808352"/>
          </a:xfrm>
          <a:prstGeom prst="rect">
            <a:avLst/>
          </a:prstGeom>
        </p:spPr>
      </p:pic>
      <p:graphicFrame>
        <p:nvGraphicFramePr>
          <p:cNvPr id="9" name="Table 5">
            <a:extLst>
              <a:ext uri="{FF2B5EF4-FFF2-40B4-BE49-F238E27FC236}">
                <a16:creationId xmlns:a16="http://schemas.microsoft.com/office/drawing/2014/main" id="{ECBD6F65-CA87-4C80-864E-F3FE8EB18DC2}"/>
              </a:ext>
            </a:extLst>
          </p:cNvPr>
          <p:cNvGraphicFramePr>
            <a:graphicFrameLocks noGrp="1"/>
          </p:cNvGraphicFramePr>
          <p:nvPr>
            <p:extLst>
              <p:ext uri="{D42A27DB-BD31-4B8C-83A1-F6EECF244321}">
                <p14:modId xmlns:p14="http://schemas.microsoft.com/office/powerpoint/2010/main" val="702556753"/>
              </p:ext>
            </p:extLst>
          </p:nvPr>
        </p:nvGraphicFramePr>
        <p:xfrm>
          <a:off x="315846" y="620648"/>
          <a:ext cx="2891282" cy="2133600"/>
        </p:xfrm>
        <a:graphic>
          <a:graphicData uri="http://schemas.openxmlformats.org/drawingml/2006/table">
            <a:tbl>
              <a:tblPr firstRow="1" bandRow="1">
                <a:tableStyleId>{5940675A-B579-460E-94D1-54222C63F5DA}</a:tableStyleId>
              </a:tblPr>
              <a:tblGrid>
                <a:gridCol w="559181">
                  <a:extLst>
                    <a:ext uri="{9D8B030D-6E8A-4147-A177-3AD203B41FA5}">
                      <a16:colId xmlns:a16="http://schemas.microsoft.com/office/drawing/2014/main" val="3946704318"/>
                    </a:ext>
                  </a:extLst>
                </a:gridCol>
                <a:gridCol w="462280">
                  <a:extLst>
                    <a:ext uri="{9D8B030D-6E8A-4147-A177-3AD203B41FA5}">
                      <a16:colId xmlns:a16="http://schemas.microsoft.com/office/drawing/2014/main" val="2830920025"/>
                    </a:ext>
                  </a:extLst>
                </a:gridCol>
                <a:gridCol w="462280">
                  <a:extLst>
                    <a:ext uri="{9D8B030D-6E8A-4147-A177-3AD203B41FA5}">
                      <a16:colId xmlns:a16="http://schemas.microsoft.com/office/drawing/2014/main" val="2622231958"/>
                    </a:ext>
                  </a:extLst>
                </a:gridCol>
                <a:gridCol w="462280">
                  <a:extLst>
                    <a:ext uri="{9D8B030D-6E8A-4147-A177-3AD203B41FA5}">
                      <a16:colId xmlns:a16="http://schemas.microsoft.com/office/drawing/2014/main" val="3268398172"/>
                    </a:ext>
                  </a:extLst>
                </a:gridCol>
                <a:gridCol w="945261">
                  <a:extLst>
                    <a:ext uri="{9D8B030D-6E8A-4147-A177-3AD203B41FA5}">
                      <a16:colId xmlns:a16="http://schemas.microsoft.com/office/drawing/2014/main" val="1057246354"/>
                    </a:ext>
                  </a:extLst>
                </a:gridCol>
              </a:tblGrid>
              <a:tr h="274320">
                <a:tc>
                  <a:txBody>
                    <a:bodyPr/>
                    <a:lstStyle/>
                    <a:p>
                      <a:pPr algn="ctr"/>
                      <a:r>
                        <a:rPr lang="en-US" sz="1400" dirty="0"/>
                        <a:t>Pixel</a:t>
                      </a:r>
                    </a:p>
                  </a:txBody>
                  <a:tcPr anchor="ctr"/>
                </a:tc>
                <a:tc>
                  <a:txBody>
                    <a:bodyPr/>
                    <a:lstStyle/>
                    <a:p>
                      <a:pPr algn="ctr"/>
                      <a:r>
                        <a:rPr lang="en-US" sz="1400" i="1" dirty="0"/>
                        <a:t>t</a:t>
                      </a:r>
                      <a:r>
                        <a:rPr lang="en-US" sz="1400" dirty="0"/>
                        <a:t>=0</a:t>
                      </a:r>
                    </a:p>
                  </a:txBody>
                  <a:tcPr anchor="ctr"/>
                </a:tc>
                <a:tc>
                  <a:txBody>
                    <a:bodyPr/>
                    <a:lstStyle/>
                    <a:p>
                      <a:pPr algn="ctr"/>
                      <a:r>
                        <a:rPr lang="en-US" sz="1400" i="1" dirty="0"/>
                        <a:t>t</a:t>
                      </a:r>
                      <a:r>
                        <a:rPr lang="en-US" sz="1400" dirty="0"/>
                        <a:t>=1</a:t>
                      </a:r>
                    </a:p>
                  </a:txBody>
                  <a:tcPr anchor="ctr"/>
                </a:tc>
                <a:tc>
                  <a:txBody>
                    <a:bodyPr/>
                    <a:lstStyle/>
                    <a:p>
                      <a:pPr algn="ctr"/>
                      <a:r>
                        <a:rPr lang="en-US" sz="1400" i="1" dirty="0"/>
                        <a:t>t</a:t>
                      </a:r>
                      <a:r>
                        <a:rPr lang="en-US" sz="1400" dirty="0"/>
                        <a:t>=2</a:t>
                      </a:r>
                    </a:p>
                  </a:txBody>
                  <a:tcPr anchor="ctr"/>
                </a:tc>
                <a:tc>
                  <a:txBody>
                    <a:bodyPr/>
                    <a:lstStyle/>
                    <a:p>
                      <a:pPr algn="ctr"/>
                      <a:r>
                        <a:rPr lang="en-US" sz="1400" dirty="0"/>
                        <a:t>Trajectory</a:t>
                      </a:r>
                    </a:p>
                  </a:txBody>
                  <a:tcPr anchor="ctr"/>
                </a:tc>
                <a:extLst>
                  <a:ext uri="{0D108BD9-81ED-4DB2-BD59-A6C34878D82A}">
                    <a16:rowId xmlns:a16="http://schemas.microsoft.com/office/drawing/2014/main" val="3412681639"/>
                  </a:ext>
                </a:extLst>
              </a:tr>
              <a:tr h="274320">
                <a:tc>
                  <a:txBody>
                    <a:bodyPr/>
                    <a:lstStyle/>
                    <a:p>
                      <a:pPr algn="ctr"/>
                      <a:r>
                        <a:rPr lang="en-US" sz="1400" dirty="0"/>
                        <a:t>1</a:t>
                      </a:r>
                    </a:p>
                  </a:txBody>
                  <a:tcPr anchor="ctr"/>
                </a:tc>
                <a:tc>
                  <a:txBody>
                    <a:bodyPr/>
                    <a:lstStyle/>
                    <a:p>
                      <a:pPr algn="ctr"/>
                      <a:r>
                        <a:rPr lang="en-US" sz="1400" dirty="0"/>
                        <a:t>A</a:t>
                      </a:r>
                    </a:p>
                  </a:txBody>
                  <a:tcPr anchor="ctr"/>
                </a:tc>
                <a:tc>
                  <a:txBody>
                    <a:bodyPr/>
                    <a:lstStyle/>
                    <a:p>
                      <a:pPr algn="ctr"/>
                      <a:r>
                        <a:rPr lang="en-US" sz="1400" dirty="0"/>
                        <a:t>A</a:t>
                      </a:r>
                    </a:p>
                  </a:txBody>
                  <a:tcPr anchor="ctr"/>
                </a:tc>
                <a:tc>
                  <a:txBody>
                    <a:bodyPr/>
                    <a:lstStyle/>
                    <a:p>
                      <a:pPr algn="ctr"/>
                      <a:r>
                        <a:rPr lang="en-US" sz="1400" dirty="0"/>
                        <a:t>B</a:t>
                      </a:r>
                    </a:p>
                  </a:txBody>
                  <a:tcPr anchor="ctr"/>
                </a:tc>
                <a:tc>
                  <a:txBody>
                    <a:bodyPr/>
                    <a:lstStyle/>
                    <a:p>
                      <a:pPr algn="ctr"/>
                      <a:r>
                        <a:rPr lang="en-US" sz="1400" dirty="0"/>
                        <a:t>3</a:t>
                      </a:r>
                    </a:p>
                  </a:txBody>
                  <a:tcPr anchor="ctr"/>
                </a:tc>
                <a:extLst>
                  <a:ext uri="{0D108BD9-81ED-4DB2-BD59-A6C34878D82A}">
                    <a16:rowId xmlns:a16="http://schemas.microsoft.com/office/drawing/2014/main" val="1315093754"/>
                  </a:ext>
                </a:extLst>
              </a:tr>
              <a:tr h="274320">
                <a:tc>
                  <a:txBody>
                    <a:bodyPr/>
                    <a:lstStyle/>
                    <a:p>
                      <a:pPr algn="ctr"/>
                      <a:r>
                        <a:rPr lang="en-US" sz="1400" dirty="0">
                          <a:solidFill>
                            <a:srgbClr val="FF0000"/>
                          </a:solidFill>
                        </a:rPr>
                        <a:t>2</a:t>
                      </a:r>
                    </a:p>
                  </a:txBody>
                  <a:tcPr anchor="ctr"/>
                </a:tc>
                <a:tc>
                  <a:txBody>
                    <a:bodyPr/>
                    <a:lstStyle/>
                    <a:p>
                      <a:pPr algn="ctr"/>
                      <a:r>
                        <a:rPr lang="en-US" sz="1400" dirty="0">
                          <a:solidFill>
                            <a:srgbClr val="FF0000"/>
                          </a:solidFill>
                        </a:rPr>
                        <a:t>A</a:t>
                      </a:r>
                    </a:p>
                  </a:txBody>
                  <a:tcPr anchor="ctr"/>
                </a:tc>
                <a:tc>
                  <a:txBody>
                    <a:bodyPr/>
                    <a:lstStyle/>
                    <a:p>
                      <a:pPr algn="ctr"/>
                      <a:r>
                        <a:rPr lang="en-US" sz="1400" dirty="0">
                          <a:solidFill>
                            <a:srgbClr val="FF0000"/>
                          </a:solidFill>
                        </a:rPr>
                        <a:t>B</a:t>
                      </a:r>
                    </a:p>
                  </a:txBody>
                  <a:tcPr anchor="ctr"/>
                </a:tc>
                <a:tc>
                  <a:txBody>
                    <a:bodyPr/>
                    <a:lstStyle/>
                    <a:p>
                      <a:pPr algn="ctr"/>
                      <a:r>
                        <a:rPr lang="en-US" sz="1400" dirty="0">
                          <a:solidFill>
                            <a:srgbClr val="FF0000"/>
                          </a:solidFill>
                        </a:rPr>
                        <a:t>A</a:t>
                      </a:r>
                    </a:p>
                  </a:txBody>
                  <a:tcPr anchor="ctr"/>
                </a:tc>
                <a:tc>
                  <a:txBody>
                    <a:bodyPr/>
                    <a:lstStyle/>
                    <a:p>
                      <a:pPr algn="ctr"/>
                      <a:r>
                        <a:rPr lang="en-US" sz="1400" dirty="0">
                          <a:solidFill>
                            <a:srgbClr val="FF0000"/>
                          </a:solidFill>
                        </a:rPr>
                        <a:t>2</a:t>
                      </a:r>
                    </a:p>
                  </a:txBody>
                  <a:tcPr anchor="ctr"/>
                </a:tc>
                <a:extLst>
                  <a:ext uri="{0D108BD9-81ED-4DB2-BD59-A6C34878D82A}">
                    <a16:rowId xmlns:a16="http://schemas.microsoft.com/office/drawing/2014/main" val="1165985538"/>
                  </a:ext>
                </a:extLst>
              </a:tr>
              <a:tr h="274320">
                <a:tc>
                  <a:txBody>
                    <a:bodyPr/>
                    <a:lstStyle/>
                    <a:p>
                      <a:pPr algn="ctr"/>
                      <a:r>
                        <a:rPr lang="en-US" sz="1400" dirty="0">
                          <a:solidFill>
                            <a:srgbClr val="0070C0"/>
                          </a:solidFill>
                        </a:rPr>
                        <a:t>3</a:t>
                      </a:r>
                    </a:p>
                  </a:txBody>
                  <a:tcPr anchor="ctr"/>
                </a:tc>
                <a:tc>
                  <a:txBody>
                    <a:bodyPr/>
                    <a:lstStyle/>
                    <a:p>
                      <a:pPr algn="ctr"/>
                      <a:r>
                        <a:rPr lang="en-US" sz="1400" dirty="0">
                          <a:solidFill>
                            <a:srgbClr val="0070C0"/>
                          </a:solidFill>
                        </a:rPr>
                        <a:t>A</a:t>
                      </a:r>
                    </a:p>
                  </a:txBody>
                  <a:tcPr anchor="ctr"/>
                </a:tc>
                <a:tc>
                  <a:txBody>
                    <a:bodyPr/>
                    <a:lstStyle/>
                    <a:p>
                      <a:pPr algn="ctr"/>
                      <a:r>
                        <a:rPr lang="en-US" sz="1400" dirty="0">
                          <a:solidFill>
                            <a:srgbClr val="0070C0"/>
                          </a:solidFill>
                        </a:rPr>
                        <a:t>B</a:t>
                      </a:r>
                    </a:p>
                  </a:txBody>
                  <a:tcPr anchor="ctr"/>
                </a:tc>
                <a:tc>
                  <a:txBody>
                    <a:bodyPr/>
                    <a:lstStyle/>
                    <a:p>
                      <a:pPr algn="ctr"/>
                      <a:r>
                        <a:rPr lang="en-US" sz="1400" dirty="0">
                          <a:solidFill>
                            <a:srgbClr val="0070C0"/>
                          </a:solidFill>
                        </a:rPr>
                        <a:t>C</a:t>
                      </a:r>
                    </a:p>
                  </a:txBody>
                  <a:tcPr anchor="ctr"/>
                </a:tc>
                <a:tc>
                  <a:txBody>
                    <a:bodyPr/>
                    <a:lstStyle/>
                    <a:p>
                      <a:pPr algn="ctr"/>
                      <a:r>
                        <a:rPr lang="en-US" sz="1400" dirty="0">
                          <a:solidFill>
                            <a:srgbClr val="0070C0"/>
                          </a:solidFill>
                        </a:rPr>
                        <a:t>4</a:t>
                      </a:r>
                    </a:p>
                  </a:txBody>
                  <a:tcPr anchor="ctr"/>
                </a:tc>
                <a:extLst>
                  <a:ext uri="{0D108BD9-81ED-4DB2-BD59-A6C34878D82A}">
                    <a16:rowId xmlns:a16="http://schemas.microsoft.com/office/drawing/2014/main" val="3430607350"/>
                  </a:ext>
                </a:extLst>
              </a:tr>
              <a:tr h="274320">
                <a:tc>
                  <a:txBody>
                    <a:bodyPr/>
                    <a:lstStyle/>
                    <a:p>
                      <a:pPr algn="ctr"/>
                      <a:r>
                        <a:rPr lang="en-US" sz="1400" dirty="0"/>
                        <a:t>4</a:t>
                      </a:r>
                    </a:p>
                  </a:txBody>
                  <a:tcPr anchor="ctr"/>
                </a:tc>
                <a:tc>
                  <a:txBody>
                    <a:bodyPr/>
                    <a:lstStyle/>
                    <a:p>
                      <a:pPr algn="ctr"/>
                      <a:r>
                        <a:rPr lang="en-US" sz="1400" dirty="0"/>
                        <a:t>A</a:t>
                      </a:r>
                    </a:p>
                  </a:txBody>
                  <a:tcPr anchor="ctr"/>
                </a:tc>
                <a:tc>
                  <a:txBody>
                    <a:bodyPr/>
                    <a:lstStyle/>
                    <a:p>
                      <a:pPr algn="ctr"/>
                      <a:r>
                        <a:rPr lang="en-US" sz="1400" dirty="0"/>
                        <a:t>B</a:t>
                      </a:r>
                    </a:p>
                  </a:txBody>
                  <a:tcPr anchor="ctr"/>
                </a:tc>
                <a:tc>
                  <a:txBody>
                    <a:bodyPr/>
                    <a:lstStyle/>
                    <a:p>
                      <a:pPr algn="ctr"/>
                      <a:r>
                        <a:rPr lang="en-US" sz="1400" dirty="0"/>
                        <a:t>B</a:t>
                      </a:r>
                    </a:p>
                  </a:txBody>
                  <a:tcPr anchor="ctr"/>
                </a:tc>
                <a:tc>
                  <a:txBody>
                    <a:bodyPr/>
                    <a:lstStyle/>
                    <a:p>
                      <a:pPr algn="ctr"/>
                      <a:r>
                        <a:rPr lang="en-US" sz="1400" dirty="0"/>
                        <a:t>3</a:t>
                      </a:r>
                    </a:p>
                  </a:txBody>
                  <a:tcPr anchor="ctr"/>
                </a:tc>
                <a:extLst>
                  <a:ext uri="{0D108BD9-81ED-4DB2-BD59-A6C34878D82A}">
                    <a16:rowId xmlns:a16="http://schemas.microsoft.com/office/drawing/2014/main" val="2033943600"/>
                  </a:ext>
                </a:extLst>
              </a:tr>
              <a:tr h="274320">
                <a:tc>
                  <a:txBody>
                    <a:bodyPr/>
                    <a:lstStyle/>
                    <a:p>
                      <a:pPr algn="ctr"/>
                      <a:r>
                        <a:rPr lang="en-US" sz="1400" dirty="0"/>
                        <a:t>5</a:t>
                      </a:r>
                    </a:p>
                  </a:txBody>
                  <a:tcPr anchor="ctr"/>
                </a:tc>
                <a:tc>
                  <a:txBody>
                    <a:bodyPr/>
                    <a:lstStyle/>
                    <a:p>
                      <a:pPr algn="ctr"/>
                      <a:r>
                        <a:rPr lang="en-US" sz="1400" dirty="0"/>
                        <a:t>B</a:t>
                      </a:r>
                    </a:p>
                  </a:txBody>
                  <a:tcPr anchor="ctr"/>
                </a:tc>
                <a:tc>
                  <a:txBody>
                    <a:bodyPr/>
                    <a:lstStyle/>
                    <a:p>
                      <a:pPr algn="ctr"/>
                      <a:r>
                        <a:rPr lang="en-US" sz="1400" dirty="0"/>
                        <a:t>A</a:t>
                      </a:r>
                    </a:p>
                  </a:txBody>
                  <a:tcPr anchor="ctr"/>
                </a:tc>
                <a:tc>
                  <a:txBody>
                    <a:bodyPr/>
                    <a:lstStyle/>
                    <a:p>
                      <a:pPr algn="ctr"/>
                      <a:r>
                        <a:rPr lang="en-US" sz="1400" dirty="0"/>
                        <a:t>A</a:t>
                      </a:r>
                    </a:p>
                  </a:txBody>
                  <a:tcPr anchor="ctr"/>
                </a:tc>
                <a:tc>
                  <a:txBody>
                    <a:bodyPr/>
                    <a:lstStyle/>
                    <a:p>
                      <a:pPr algn="ctr"/>
                      <a:r>
                        <a:rPr lang="en-US" sz="1400" dirty="0"/>
                        <a:t>3</a:t>
                      </a:r>
                    </a:p>
                  </a:txBody>
                  <a:tcPr anchor="ctr"/>
                </a:tc>
                <a:extLst>
                  <a:ext uri="{0D108BD9-81ED-4DB2-BD59-A6C34878D82A}">
                    <a16:rowId xmlns:a16="http://schemas.microsoft.com/office/drawing/2014/main" val="3462690810"/>
                  </a:ext>
                </a:extLst>
              </a:tr>
              <a:tr h="274320">
                <a:tc>
                  <a:txBody>
                    <a:bodyPr/>
                    <a:lstStyle/>
                    <a:p>
                      <a:pPr algn="ctr"/>
                      <a:r>
                        <a:rPr lang="en-US" sz="1400" dirty="0"/>
                        <a:t>6</a:t>
                      </a:r>
                    </a:p>
                  </a:txBody>
                  <a:tcPr anchor="ctr"/>
                </a:tc>
                <a:tc>
                  <a:txBody>
                    <a:bodyPr/>
                    <a:lstStyle/>
                    <a:p>
                      <a:pPr algn="ctr"/>
                      <a:r>
                        <a:rPr lang="en-US" sz="1400" dirty="0"/>
                        <a:t>B</a:t>
                      </a:r>
                    </a:p>
                  </a:txBody>
                  <a:tcPr anchor="ctr"/>
                </a:tc>
                <a:tc>
                  <a:txBody>
                    <a:bodyPr/>
                    <a:lstStyle/>
                    <a:p>
                      <a:pPr algn="ctr"/>
                      <a:r>
                        <a:rPr lang="en-US" sz="1400" dirty="0"/>
                        <a:t>C</a:t>
                      </a:r>
                    </a:p>
                  </a:txBody>
                  <a:tcPr anchor="ctr"/>
                </a:tc>
                <a:tc>
                  <a:txBody>
                    <a:bodyPr/>
                    <a:lstStyle/>
                    <a:p>
                      <a:pPr algn="ctr"/>
                      <a:r>
                        <a:rPr lang="en-US" sz="1400" dirty="0"/>
                        <a:t>C</a:t>
                      </a:r>
                    </a:p>
                  </a:txBody>
                  <a:tcPr anchor="ctr"/>
                </a:tc>
                <a:tc>
                  <a:txBody>
                    <a:bodyPr/>
                    <a:lstStyle/>
                    <a:p>
                      <a:pPr algn="ctr"/>
                      <a:r>
                        <a:rPr lang="en-US" sz="1400" dirty="0"/>
                        <a:t>3</a:t>
                      </a:r>
                    </a:p>
                  </a:txBody>
                  <a:tcPr anchor="ctr"/>
                </a:tc>
                <a:extLst>
                  <a:ext uri="{0D108BD9-81ED-4DB2-BD59-A6C34878D82A}">
                    <a16:rowId xmlns:a16="http://schemas.microsoft.com/office/drawing/2014/main" val="2015123948"/>
                  </a:ext>
                </a:extLst>
              </a:tr>
            </a:tbl>
          </a:graphicData>
        </a:graphic>
      </p:graphicFrame>
      <p:sp>
        <p:nvSpPr>
          <p:cNvPr id="22" name="TextBox 21">
            <a:extLst>
              <a:ext uri="{FF2B5EF4-FFF2-40B4-BE49-F238E27FC236}">
                <a16:creationId xmlns:a16="http://schemas.microsoft.com/office/drawing/2014/main" id="{F8F66422-33DA-4966-A50E-0F140FA374CF}"/>
              </a:ext>
            </a:extLst>
          </p:cNvPr>
          <p:cNvSpPr txBox="1"/>
          <p:nvPr/>
        </p:nvSpPr>
        <p:spPr>
          <a:xfrm>
            <a:off x="-6629" y="549968"/>
            <a:ext cx="52677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14" name="Slide Number Placeholder 2">
            <a:extLst>
              <a:ext uri="{FF2B5EF4-FFF2-40B4-BE49-F238E27FC236}">
                <a16:creationId xmlns:a16="http://schemas.microsoft.com/office/drawing/2014/main" id="{F44E1FE5-A7A6-47FE-A9A9-2E3667B91165}"/>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84BC01-FBBD-4968-A923-39B93FA8125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0BA8A02F-6AEB-4645-94F1-8779BA2B6E82}"/>
              </a:ext>
            </a:extLst>
          </p:cNvPr>
          <p:cNvSpPr>
            <a:spLocks noGrp="1"/>
          </p:cNvSpPr>
          <p:nvPr>
            <p:ph type="title"/>
          </p:nvPr>
        </p:nvSpPr>
        <p:spPr>
          <a:xfrm>
            <a:off x="0" y="7318"/>
            <a:ext cx="12192000" cy="648665"/>
          </a:xfrm>
        </p:spPr>
        <p:txBody>
          <a:bodyPr>
            <a:normAutofit fontScale="90000"/>
          </a:bodyPr>
          <a:lstStyle/>
          <a:p>
            <a:r>
              <a:rPr lang="en-US" dirty="0"/>
              <a:t>We define four trajectories</a:t>
            </a:r>
          </a:p>
        </p:txBody>
      </p:sp>
      <p:sp>
        <p:nvSpPr>
          <p:cNvPr id="10" name="TextBox 9">
            <a:extLst>
              <a:ext uri="{FF2B5EF4-FFF2-40B4-BE49-F238E27FC236}">
                <a16:creationId xmlns:a16="http://schemas.microsoft.com/office/drawing/2014/main" id="{2A877481-6B6B-4325-8C15-FADFD152EC9C}"/>
              </a:ext>
            </a:extLst>
          </p:cNvPr>
          <p:cNvSpPr txBox="1"/>
          <p:nvPr/>
        </p:nvSpPr>
        <p:spPr>
          <a:xfrm>
            <a:off x="308115" y="3647663"/>
            <a:ext cx="107802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Alternation occurs when a pixel changes more than once.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Pixel 2 shows alternation exchange between classes A and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Pixel 3 shows alternation shift of class B.</a:t>
            </a:r>
          </a:p>
        </p:txBody>
      </p:sp>
    </p:spTree>
    <p:extLst>
      <p:ext uri="{BB962C8B-B14F-4D97-AF65-F5344CB8AC3E}">
        <p14:creationId xmlns:p14="http://schemas.microsoft.com/office/powerpoint/2010/main" val="6087005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A7329A5-D9F1-412D-8146-279A39685A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84BC01-FBBD-4968-A923-39B93FA8125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A1803E7-EC30-4076-8892-CFA4F5501C6F}"/>
              </a:ext>
            </a:extLst>
          </p:cNvPr>
          <p:cNvSpPr/>
          <p:nvPr/>
        </p:nvSpPr>
        <p:spPr>
          <a:xfrm>
            <a:off x="3498721" y="6155723"/>
            <a:ext cx="3718382" cy="676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7E46B4F1-785C-4076-9178-DA02986CA340}"/>
              </a:ext>
            </a:extLst>
          </p:cNvPr>
          <p:cNvPicPr>
            <a:picLocks noChangeAspect="1"/>
          </p:cNvPicPr>
          <p:nvPr/>
        </p:nvPicPr>
        <p:blipFill rotWithShape="1">
          <a:blip r:embed="rId2">
            <a:extLst>
              <a:ext uri="{28A0092B-C50C-407E-A947-70E740481C1C}">
                <a14:useLocalDpi xmlns:a14="http://schemas.microsoft.com/office/drawing/2010/main" val="0"/>
              </a:ext>
            </a:extLst>
          </a:blip>
          <a:srcRect l="43907" t="38841" r="4977" b="41449"/>
          <a:stretch/>
        </p:blipFill>
        <p:spPr>
          <a:xfrm>
            <a:off x="4508926" y="5032624"/>
            <a:ext cx="5834272" cy="1807430"/>
          </a:xfrm>
          <a:prstGeom prst="rect">
            <a:avLst/>
          </a:prstGeom>
        </p:spPr>
      </p:pic>
      <p:pic>
        <p:nvPicPr>
          <p:cNvPr id="4" name="Picture 3">
            <a:extLst>
              <a:ext uri="{FF2B5EF4-FFF2-40B4-BE49-F238E27FC236}">
                <a16:creationId xmlns:a16="http://schemas.microsoft.com/office/drawing/2014/main" id="{7F1A8DD0-B3D4-4011-AC30-756FFA429E28}"/>
              </a:ext>
            </a:extLst>
          </p:cNvPr>
          <p:cNvPicPr>
            <a:picLocks noChangeAspect="1"/>
          </p:cNvPicPr>
          <p:nvPr/>
        </p:nvPicPr>
        <p:blipFill rotWithShape="1">
          <a:blip r:embed="rId3">
            <a:extLst>
              <a:ext uri="{28A0092B-C50C-407E-A947-70E740481C1C}">
                <a14:useLocalDpi xmlns:a14="http://schemas.microsoft.com/office/drawing/2010/main" val="0"/>
              </a:ext>
            </a:extLst>
          </a:blip>
          <a:srcRect r="27517"/>
          <a:stretch/>
        </p:blipFill>
        <p:spPr>
          <a:xfrm>
            <a:off x="5002078" y="189186"/>
            <a:ext cx="4695140" cy="4887203"/>
          </a:xfrm>
          <a:prstGeom prst="rect">
            <a:avLst/>
          </a:prstGeom>
        </p:spPr>
      </p:pic>
      <p:pic>
        <p:nvPicPr>
          <p:cNvPr id="7" name="Picture 2">
            <a:extLst>
              <a:ext uri="{FF2B5EF4-FFF2-40B4-BE49-F238E27FC236}">
                <a16:creationId xmlns:a16="http://schemas.microsoft.com/office/drawing/2014/main" id="{32968185-8607-4ACA-A45D-AB9D58D4EB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47" t="6244" r="72113" b="10128"/>
          <a:stretch/>
        </p:blipFill>
        <p:spPr bwMode="auto">
          <a:xfrm>
            <a:off x="998868" y="0"/>
            <a:ext cx="3382720" cy="681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3218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id="{5045A2E4-E052-4DAB-B03B-72A91C0BC8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80" y="-1596"/>
            <a:ext cx="7218209" cy="40965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8A292B4E-E21D-4B0F-8064-756A2B6CF1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7186" y="4095587"/>
            <a:ext cx="4374876" cy="2632655"/>
          </a:xfrm>
          <a:prstGeom prst="rect">
            <a:avLst/>
          </a:prstGeom>
        </p:spPr>
      </p:pic>
      <p:sp>
        <p:nvSpPr>
          <p:cNvPr id="22" name="TextBox 21">
            <a:extLst>
              <a:ext uri="{FF2B5EF4-FFF2-40B4-BE49-F238E27FC236}">
                <a16:creationId xmlns:a16="http://schemas.microsoft.com/office/drawing/2014/main" id="{F8F66422-33DA-4966-A50E-0F140FA374CF}"/>
              </a:ext>
            </a:extLst>
          </p:cNvPr>
          <p:cNvSpPr txBox="1"/>
          <p:nvPr/>
        </p:nvSpPr>
        <p:spPr>
          <a:xfrm>
            <a:off x="-76202" y="13256"/>
            <a:ext cx="52677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23" name="TextBox 22">
            <a:extLst>
              <a:ext uri="{FF2B5EF4-FFF2-40B4-BE49-F238E27FC236}">
                <a16:creationId xmlns:a16="http://schemas.microsoft.com/office/drawing/2014/main" id="{4D1BF686-AF38-46E7-991E-F53FB7A5E93B}"/>
              </a:ext>
            </a:extLst>
          </p:cNvPr>
          <p:cNvSpPr txBox="1"/>
          <p:nvPr/>
        </p:nvSpPr>
        <p:spPr>
          <a:xfrm>
            <a:off x="-69572" y="4095587"/>
            <a:ext cx="52677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a:t>
            </a:r>
          </a:p>
        </p:txBody>
      </p:sp>
      <p:pic>
        <p:nvPicPr>
          <p:cNvPr id="9" name="Picture 2">
            <a:extLst>
              <a:ext uri="{FF2B5EF4-FFF2-40B4-BE49-F238E27FC236}">
                <a16:creationId xmlns:a16="http://schemas.microsoft.com/office/drawing/2014/main" id="{B09E6510-BBA2-4C62-8AB8-FA45F2F0D34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0904" t="22155" b="35221"/>
          <a:stretch/>
        </p:blipFill>
        <p:spPr bwMode="auto">
          <a:xfrm>
            <a:off x="5754758" y="1232453"/>
            <a:ext cx="2510612" cy="22102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D2B3217C-AFA9-4BDE-BC6F-1607EA5A8B9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2429"/>
          <a:stretch/>
        </p:blipFill>
        <p:spPr bwMode="auto">
          <a:xfrm>
            <a:off x="3300218" y="4095587"/>
            <a:ext cx="5008896" cy="27432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611738F1-5409-4408-95AA-EB157166BF84}"/>
              </a:ext>
            </a:extLst>
          </p:cNvPr>
          <p:cNvSpPr txBox="1"/>
          <p:nvPr/>
        </p:nvSpPr>
        <p:spPr>
          <a:xfrm>
            <a:off x="3145950" y="4124733"/>
            <a:ext cx="52677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a:t>
            </a:r>
          </a:p>
        </p:txBody>
      </p:sp>
      <p:sp>
        <p:nvSpPr>
          <p:cNvPr id="10" name="Slide Number Placeholder 2">
            <a:extLst>
              <a:ext uri="{FF2B5EF4-FFF2-40B4-BE49-F238E27FC236}">
                <a16:creationId xmlns:a16="http://schemas.microsoft.com/office/drawing/2014/main" id="{DCC44702-17E1-48A7-8C08-FA9BB0032F3D}"/>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84BC01-FBBD-4968-A923-39B93FA8125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23CC3DD-7146-4696-ABEF-B7AEA15F05AA}"/>
              </a:ext>
            </a:extLst>
          </p:cNvPr>
          <p:cNvSpPr txBox="1"/>
          <p:nvPr/>
        </p:nvSpPr>
        <p:spPr>
          <a:xfrm>
            <a:off x="8463383" y="457200"/>
            <a:ext cx="3642478"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Results show dynamics by (a) class, (b) overall, and (c) time interval.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latin typeface="Calibri" panose="020F0502020204030204"/>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Transitions from savannah to temporary to soybean cause Alternation Shift.</a:t>
            </a:r>
          </a:p>
        </p:txBody>
      </p:sp>
    </p:spTree>
    <p:extLst>
      <p:ext uri="{BB962C8B-B14F-4D97-AF65-F5344CB8AC3E}">
        <p14:creationId xmlns:p14="http://schemas.microsoft.com/office/powerpoint/2010/main" val="8549828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B6670A88-5E5A-4E00-AFC1-50BC7B1CFD1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9453" y="3642050"/>
            <a:ext cx="5355624" cy="3200400"/>
          </a:xfrm>
          <a:prstGeom prst="rect">
            <a:avLst/>
          </a:prstGeom>
        </p:spPr>
      </p:pic>
      <p:pic>
        <p:nvPicPr>
          <p:cNvPr id="30" name="Picture 29">
            <a:extLst>
              <a:ext uri="{FF2B5EF4-FFF2-40B4-BE49-F238E27FC236}">
                <a16:creationId xmlns:a16="http://schemas.microsoft.com/office/drawing/2014/main" id="{4461A41E-9BCA-4CC2-9848-AFE7C2C5E48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13036" y="3642050"/>
            <a:ext cx="5349034" cy="3200400"/>
          </a:xfrm>
          <a:prstGeom prst="rect">
            <a:avLst/>
          </a:prstGeom>
        </p:spPr>
      </p:pic>
      <p:pic>
        <p:nvPicPr>
          <p:cNvPr id="31" name="Picture 2">
            <a:extLst>
              <a:ext uri="{FF2B5EF4-FFF2-40B4-BE49-F238E27FC236}">
                <a16:creationId xmlns:a16="http://schemas.microsoft.com/office/drawing/2014/main" id="{89678BEE-43DD-4A86-A749-DFD85FA9CAA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251" t="36722" b="35221"/>
          <a:stretch/>
        </p:blipFill>
        <p:spPr bwMode="auto">
          <a:xfrm>
            <a:off x="7705020" y="4669788"/>
            <a:ext cx="3301757" cy="18105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5">
            <a:extLst>
              <a:ext uri="{FF2B5EF4-FFF2-40B4-BE49-F238E27FC236}">
                <a16:creationId xmlns:a16="http://schemas.microsoft.com/office/drawing/2014/main" id="{ECBD6F65-CA87-4C80-864E-F3FE8EB18DC2}"/>
              </a:ext>
            </a:extLst>
          </p:cNvPr>
          <p:cNvGraphicFramePr>
            <a:graphicFrameLocks noGrp="1"/>
          </p:cNvGraphicFramePr>
          <p:nvPr/>
        </p:nvGraphicFramePr>
        <p:xfrm>
          <a:off x="315846" y="620648"/>
          <a:ext cx="1946021" cy="2133600"/>
        </p:xfrm>
        <a:graphic>
          <a:graphicData uri="http://schemas.openxmlformats.org/drawingml/2006/table">
            <a:tbl>
              <a:tblPr firstRow="1" bandRow="1">
                <a:tableStyleId>{5940675A-B579-460E-94D1-54222C63F5DA}</a:tableStyleId>
              </a:tblPr>
              <a:tblGrid>
                <a:gridCol w="559181">
                  <a:extLst>
                    <a:ext uri="{9D8B030D-6E8A-4147-A177-3AD203B41FA5}">
                      <a16:colId xmlns:a16="http://schemas.microsoft.com/office/drawing/2014/main" val="3946704318"/>
                    </a:ext>
                  </a:extLst>
                </a:gridCol>
                <a:gridCol w="462280">
                  <a:extLst>
                    <a:ext uri="{9D8B030D-6E8A-4147-A177-3AD203B41FA5}">
                      <a16:colId xmlns:a16="http://schemas.microsoft.com/office/drawing/2014/main" val="2830920025"/>
                    </a:ext>
                  </a:extLst>
                </a:gridCol>
                <a:gridCol w="462280">
                  <a:extLst>
                    <a:ext uri="{9D8B030D-6E8A-4147-A177-3AD203B41FA5}">
                      <a16:colId xmlns:a16="http://schemas.microsoft.com/office/drawing/2014/main" val="2622231958"/>
                    </a:ext>
                  </a:extLst>
                </a:gridCol>
                <a:gridCol w="462280">
                  <a:extLst>
                    <a:ext uri="{9D8B030D-6E8A-4147-A177-3AD203B41FA5}">
                      <a16:colId xmlns:a16="http://schemas.microsoft.com/office/drawing/2014/main" val="3268398172"/>
                    </a:ext>
                  </a:extLst>
                </a:gridCol>
              </a:tblGrid>
              <a:tr h="274320">
                <a:tc>
                  <a:txBody>
                    <a:bodyPr/>
                    <a:lstStyle/>
                    <a:p>
                      <a:pPr algn="ctr"/>
                      <a:r>
                        <a:rPr lang="en-US" sz="1400" dirty="0"/>
                        <a:t>Pixel</a:t>
                      </a:r>
                    </a:p>
                  </a:txBody>
                  <a:tcPr anchor="ctr"/>
                </a:tc>
                <a:tc>
                  <a:txBody>
                    <a:bodyPr/>
                    <a:lstStyle/>
                    <a:p>
                      <a:pPr algn="ctr"/>
                      <a:r>
                        <a:rPr lang="en-US" sz="1400" i="1" dirty="0"/>
                        <a:t>t</a:t>
                      </a:r>
                      <a:r>
                        <a:rPr lang="en-US" sz="1400" dirty="0"/>
                        <a:t>=0</a:t>
                      </a:r>
                    </a:p>
                  </a:txBody>
                  <a:tcPr anchor="ctr"/>
                </a:tc>
                <a:tc>
                  <a:txBody>
                    <a:bodyPr/>
                    <a:lstStyle/>
                    <a:p>
                      <a:pPr algn="ctr"/>
                      <a:r>
                        <a:rPr lang="en-US" sz="1400" i="1" dirty="0"/>
                        <a:t>t</a:t>
                      </a:r>
                      <a:r>
                        <a:rPr lang="en-US" sz="1400" dirty="0"/>
                        <a:t>=1</a:t>
                      </a:r>
                    </a:p>
                  </a:txBody>
                  <a:tcPr anchor="ctr"/>
                </a:tc>
                <a:tc>
                  <a:txBody>
                    <a:bodyPr/>
                    <a:lstStyle/>
                    <a:p>
                      <a:pPr algn="ctr"/>
                      <a:r>
                        <a:rPr lang="en-US" sz="1400" i="1" dirty="0"/>
                        <a:t>t</a:t>
                      </a:r>
                      <a:r>
                        <a:rPr lang="en-US" sz="1400" dirty="0"/>
                        <a:t>=2</a:t>
                      </a:r>
                    </a:p>
                  </a:txBody>
                  <a:tcPr anchor="ctr"/>
                </a:tc>
                <a:extLst>
                  <a:ext uri="{0D108BD9-81ED-4DB2-BD59-A6C34878D82A}">
                    <a16:rowId xmlns:a16="http://schemas.microsoft.com/office/drawing/2014/main" val="3412681639"/>
                  </a:ext>
                </a:extLst>
              </a:tr>
              <a:tr h="274320">
                <a:tc>
                  <a:txBody>
                    <a:bodyPr/>
                    <a:lstStyle/>
                    <a:p>
                      <a:pPr algn="ctr"/>
                      <a:r>
                        <a:rPr lang="en-US" sz="1400" dirty="0"/>
                        <a:t>1</a:t>
                      </a:r>
                    </a:p>
                  </a:txBody>
                  <a:tcPr anchor="ctr"/>
                </a:tc>
                <a:tc>
                  <a:txBody>
                    <a:bodyPr/>
                    <a:lstStyle/>
                    <a:p>
                      <a:pPr algn="ctr"/>
                      <a:r>
                        <a:rPr lang="en-US" sz="1400" dirty="0"/>
                        <a:t>A</a:t>
                      </a:r>
                    </a:p>
                  </a:txBody>
                  <a:tcPr anchor="ctr"/>
                </a:tc>
                <a:tc>
                  <a:txBody>
                    <a:bodyPr/>
                    <a:lstStyle/>
                    <a:p>
                      <a:pPr algn="ctr"/>
                      <a:endParaRPr lang="en-US" sz="1400" dirty="0"/>
                    </a:p>
                  </a:txBody>
                  <a:tcPr anchor="ctr"/>
                </a:tc>
                <a:tc>
                  <a:txBody>
                    <a:bodyPr/>
                    <a:lstStyle/>
                    <a:p>
                      <a:pPr algn="ctr"/>
                      <a:r>
                        <a:rPr lang="en-US" sz="1400" dirty="0"/>
                        <a:t>B</a:t>
                      </a:r>
                    </a:p>
                  </a:txBody>
                  <a:tcPr anchor="ctr"/>
                </a:tc>
                <a:extLst>
                  <a:ext uri="{0D108BD9-81ED-4DB2-BD59-A6C34878D82A}">
                    <a16:rowId xmlns:a16="http://schemas.microsoft.com/office/drawing/2014/main" val="1315093754"/>
                  </a:ext>
                </a:extLst>
              </a:tr>
              <a:tr h="274320">
                <a:tc>
                  <a:txBody>
                    <a:bodyPr/>
                    <a:lstStyle/>
                    <a:p>
                      <a:pPr algn="ctr"/>
                      <a:r>
                        <a:rPr lang="en-US" sz="1400" dirty="0"/>
                        <a:t>2</a:t>
                      </a:r>
                    </a:p>
                  </a:txBody>
                  <a:tcPr anchor="ctr"/>
                </a:tc>
                <a:tc>
                  <a:txBody>
                    <a:bodyPr/>
                    <a:lstStyle/>
                    <a:p>
                      <a:pPr algn="ctr"/>
                      <a:r>
                        <a:rPr lang="en-US" sz="1400" dirty="0"/>
                        <a:t>A</a:t>
                      </a:r>
                    </a:p>
                  </a:txBody>
                  <a:tcPr anchor="ctr"/>
                </a:tc>
                <a:tc>
                  <a:txBody>
                    <a:bodyPr/>
                    <a:lstStyle/>
                    <a:p>
                      <a:pPr algn="ctr"/>
                      <a:endParaRPr lang="en-US" sz="1400" dirty="0"/>
                    </a:p>
                  </a:txBody>
                  <a:tcPr anchor="ctr"/>
                </a:tc>
                <a:tc>
                  <a:txBody>
                    <a:bodyPr/>
                    <a:lstStyle/>
                    <a:p>
                      <a:pPr algn="ctr"/>
                      <a:r>
                        <a:rPr lang="en-US" sz="1400" dirty="0"/>
                        <a:t>A</a:t>
                      </a:r>
                    </a:p>
                  </a:txBody>
                  <a:tcPr anchor="ctr"/>
                </a:tc>
                <a:extLst>
                  <a:ext uri="{0D108BD9-81ED-4DB2-BD59-A6C34878D82A}">
                    <a16:rowId xmlns:a16="http://schemas.microsoft.com/office/drawing/2014/main" val="1165985538"/>
                  </a:ext>
                </a:extLst>
              </a:tr>
              <a:tr h="274320">
                <a:tc>
                  <a:txBody>
                    <a:bodyPr/>
                    <a:lstStyle/>
                    <a:p>
                      <a:pPr algn="ctr"/>
                      <a:r>
                        <a:rPr lang="en-US" sz="1400" dirty="0"/>
                        <a:t>3</a:t>
                      </a:r>
                    </a:p>
                  </a:txBody>
                  <a:tcPr anchor="ctr"/>
                </a:tc>
                <a:tc>
                  <a:txBody>
                    <a:bodyPr/>
                    <a:lstStyle/>
                    <a:p>
                      <a:pPr algn="ctr"/>
                      <a:r>
                        <a:rPr lang="en-US" sz="1400" dirty="0"/>
                        <a:t>A</a:t>
                      </a:r>
                    </a:p>
                  </a:txBody>
                  <a:tcPr anchor="ctr"/>
                </a:tc>
                <a:tc>
                  <a:txBody>
                    <a:bodyPr/>
                    <a:lstStyle/>
                    <a:p>
                      <a:pPr algn="ctr"/>
                      <a:endParaRPr lang="en-US" sz="1400" dirty="0"/>
                    </a:p>
                  </a:txBody>
                  <a:tcPr anchor="ctr"/>
                </a:tc>
                <a:tc>
                  <a:txBody>
                    <a:bodyPr/>
                    <a:lstStyle/>
                    <a:p>
                      <a:pPr algn="ctr"/>
                      <a:r>
                        <a:rPr lang="en-US" sz="1400" dirty="0"/>
                        <a:t>C</a:t>
                      </a:r>
                    </a:p>
                  </a:txBody>
                  <a:tcPr anchor="ctr"/>
                </a:tc>
                <a:extLst>
                  <a:ext uri="{0D108BD9-81ED-4DB2-BD59-A6C34878D82A}">
                    <a16:rowId xmlns:a16="http://schemas.microsoft.com/office/drawing/2014/main" val="3430607350"/>
                  </a:ext>
                </a:extLst>
              </a:tr>
              <a:tr h="274320">
                <a:tc>
                  <a:txBody>
                    <a:bodyPr/>
                    <a:lstStyle/>
                    <a:p>
                      <a:pPr algn="ctr"/>
                      <a:r>
                        <a:rPr lang="en-US" sz="1400" dirty="0"/>
                        <a:t>4</a:t>
                      </a:r>
                    </a:p>
                  </a:txBody>
                  <a:tcPr anchor="ctr"/>
                </a:tc>
                <a:tc>
                  <a:txBody>
                    <a:bodyPr/>
                    <a:lstStyle/>
                    <a:p>
                      <a:pPr algn="ctr"/>
                      <a:r>
                        <a:rPr lang="en-US" sz="1400" dirty="0"/>
                        <a:t>A</a:t>
                      </a:r>
                    </a:p>
                  </a:txBody>
                  <a:tcPr anchor="ctr"/>
                </a:tc>
                <a:tc>
                  <a:txBody>
                    <a:bodyPr/>
                    <a:lstStyle/>
                    <a:p>
                      <a:pPr algn="ctr"/>
                      <a:endParaRPr lang="en-US" sz="1400" dirty="0"/>
                    </a:p>
                  </a:txBody>
                  <a:tcPr anchor="ctr"/>
                </a:tc>
                <a:tc>
                  <a:txBody>
                    <a:bodyPr/>
                    <a:lstStyle/>
                    <a:p>
                      <a:pPr algn="ctr"/>
                      <a:r>
                        <a:rPr lang="en-US" sz="1400" dirty="0"/>
                        <a:t>B</a:t>
                      </a:r>
                    </a:p>
                  </a:txBody>
                  <a:tcPr anchor="ctr"/>
                </a:tc>
                <a:extLst>
                  <a:ext uri="{0D108BD9-81ED-4DB2-BD59-A6C34878D82A}">
                    <a16:rowId xmlns:a16="http://schemas.microsoft.com/office/drawing/2014/main" val="2033943600"/>
                  </a:ext>
                </a:extLst>
              </a:tr>
              <a:tr h="274320">
                <a:tc>
                  <a:txBody>
                    <a:bodyPr/>
                    <a:lstStyle/>
                    <a:p>
                      <a:pPr algn="ctr"/>
                      <a:r>
                        <a:rPr lang="en-US" sz="1400" dirty="0"/>
                        <a:t>5</a:t>
                      </a:r>
                    </a:p>
                  </a:txBody>
                  <a:tcPr anchor="ctr"/>
                </a:tc>
                <a:tc>
                  <a:txBody>
                    <a:bodyPr/>
                    <a:lstStyle/>
                    <a:p>
                      <a:pPr algn="ctr"/>
                      <a:r>
                        <a:rPr lang="en-US" sz="1400" dirty="0"/>
                        <a:t>B</a:t>
                      </a:r>
                    </a:p>
                  </a:txBody>
                  <a:tcPr anchor="ctr"/>
                </a:tc>
                <a:tc>
                  <a:txBody>
                    <a:bodyPr/>
                    <a:lstStyle/>
                    <a:p>
                      <a:pPr algn="ctr"/>
                      <a:endParaRPr lang="en-US" sz="1400" dirty="0"/>
                    </a:p>
                  </a:txBody>
                  <a:tcPr anchor="ctr"/>
                </a:tc>
                <a:tc>
                  <a:txBody>
                    <a:bodyPr/>
                    <a:lstStyle/>
                    <a:p>
                      <a:pPr algn="ctr"/>
                      <a:r>
                        <a:rPr lang="en-US" sz="1400" dirty="0"/>
                        <a:t>A</a:t>
                      </a:r>
                    </a:p>
                  </a:txBody>
                  <a:tcPr anchor="ctr"/>
                </a:tc>
                <a:extLst>
                  <a:ext uri="{0D108BD9-81ED-4DB2-BD59-A6C34878D82A}">
                    <a16:rowId xmlns:a16="http://schemas.microsoft.com/office/drawing/2014/main" val="3462690810"/>
                  </a:ext>
                </a:extLst>
              </a:tr>
              <a:tr h="274320">
                <a:tc>
                  <a:txBody>
                    <a:bodyPr/>
                    <a:lstStyle/>
                    <a:p>
                      <a:pPr algn="ctr"/>
                      <a:r>
                        <a:rPr lang="en-US" sz="1400" dirty="0"/>
                        <a:t>6</a:t>
                      </a:r>
                    </a:p>
                  </a:txBody>
                  <a:tcPr anchor="ctr"/>
                </a:tc>
                <a:tc>
                  <a:txBody>
                    <a:bodyPr/>
                    <a:lstStyle/>
                    <a:p>
                      <a:pPr algn="ctr"/>
                      <a:r>
                        <a:rPr lang="en-US" sz="1400" dirty="0"/>
                        <a:t>B</a:t>
                      </a:r>
                    </a:p>
                  </a:txBody>
                  <a:tcPr anchor="ctr"/>
                </a:tc>
                <a:tc>
                  <a:txBody>
                    <a:bodyPr/>
                    <a:lstStyle/>
                    <a:p>
                      <a:pPr algn="ctr"/>
                      <a:endParaRPr lang="en-US" sz="1400" dirty="0"/>
                    </a:p>
                  </a:txBody>
                  <a:tcPr anchor="ctr"/>
                </a:tc>
                <a:tc>
                  <a:txBody>
                    <a:bodyPr/>
                    <a:lstStyle/>
                    <a:p>
                      <a:pPr algn="ctr"/>
                      <a:r>
                        <a:rPr lang="en-US" sz="1400" dirty="0"/>
                        <a:t>C</a:t>
                      </a:r>
                    </a:p>
                  </a:txBody>
                  <a:tcPr anchor="ctr"/>
                </a:tc>
                <a:extLst>
                  <a:ext uri="{0D108BD9-81ED-4DB2-BD59-A6C34878D82A}">
                    <a16:rowId xmlns:a16="http://schemas.microsoft.com/office/drawing/2014/main" val="2015123948"/>
                  </a:ext>
                </a:extLst>
              </a:tr>
            </a:tbl>
          </a:graphicData>
        </a:graphic>
      </p:graphicFrame>
      <p:graphicFrame>
        <p:nvGraphicFramePr>
          <p:cNvPr id="11" name="Table 10">
            <a:extLst>
              <a:ext uri="{FF2B5EF4-FFF2-40B4-BE49-F238E27FC236}">
                <a16:creationId xmlns:a16="http://schemas.microsoft.com/office/drawing/2014/main" id="{0797E269-7EFE-4F64-9A83-23C0685604F6}"/>
              </a:ext>
            </a:extLst>
          </p:cNvPr>
          <p:cNvGraphicFramePr>
            <a:graphicFrameLocks noGrp="1"/>
          </p:cNvGraphicFramePr>
          <p:nvPr/>
        </p:nvGraphicFramePr>
        <p:xfrm>
          <a:off x="3377095" y="627883"/>
          <a:ext cx="4239816" cy="1810512"/>
        </p:xfrm>
        <a:graphic>
          <a:graphicData uri="http://schemas.openxmlformats.org/drawingml/2006/table">
            <a:tbl>
              <a:tblPr firstRow="1" bandRow="1">
                <a:tableStyleId>{2D5ABB26-0587-4C30-8999-92F81FD0307C}</a:tableStyleId>
              </a:tblPr>
              <a:tblGrid>
                <a:gridCol w="389930">
                  <a:extLst>
                    <a:ext uri="{9D8B030D-6E8A-4147-A177-3AD203B41FA5}">
                      <a16:colId xmlns:a16="http://schemas.microsoft.com/office/drawing/2014/main" val="3240383009"/>
                    </a:ext>
                  </a:extLst>
                </a:gridCol>
                <a:gridCol w="555982">
                  <a:extLst>
                    <a:ext uri="{9D8B030D-6E8A-4147-A177-3AD203B41FA5}">
                      <a16:colId xmlns:a16="http://schemas.microsoft.com/office/drawing/2014/main" val="4271521432"/>
                    </a:ext>
                  </a:extLst>
                </a:gridCol>
                <a:gridCol w="809982">
                  <a:extLst>
                    <a:ext uri="{9D8B030D-6E8A-4147-A177-3AD203B41FA5}">
                      <a16:colId xmlns:a16="http://schemas.microsoft.com/office/drawing/2014/main" val="4013863108"/>
                    </a:ext>
                  </a:extLst>
                </a:gridCol>
                <a:gridCol w="809982">
                  <a:extLst>
                    <a:ext uri="{9D8B030D-6E8A-4147-A177-3AD203B41FA5}">
                      <a16:colId xmlns:a16="http://schemas.microsoft.com/office/drawing/2014/main" val="3848850615"/>
                    </a:ext>
                  </a:extLst>
                </a:gridCol>
                <a:gridCol w="863958">
                  <a:extLst>
                    <a:ext uri="{9D8B030D-6E8A-4147-A177-3AD203B41FA5}">
                      <a16:colId xmlns:a16="http://schemas.microsoft.com/office/drawing/2014/main" val="4136800757"/>
                    </a:ext>
                  </a:extLst>
                </a:gridCol>
                <a:gridCol w="809982">
                  <a:extLst>
                    <a:ext uri="{9D8B030D-6E8A-4147-A177-3AD203B41FA5}">
                      <a16:colId xmlns:a16="http://schemas.microsoft.com/office/drawing/2014/main" val="2103514158"/>
                    </a:ext>
                  </a:extLst>
                </a:gridCol>
              </a:tblGrid>
              <a:tr h="301752">
                <a:tc>
                  <a:txBody>
                    <a:bodyPr/>
                    <a:lstStyle/>
                    <a:p>
                      <a:pPr algn="ctr"/>
                      <a:endParaRPr lang="en-US" sz="1400" b="1" dirty="0">
                        <a:latin typeface="+mn-lt"/>
                        <a:cs typeface="Times New Roman" panose="02020603050405020304" pitchFamily="18" charset="0"/>
                      </a:endParaRPr>
                    </a:p>
                  </a:txBody>
                  <a:tcPr marL="88285" marR="88285" marT="44143" marB="44143"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algn="ctr"/>
                      <a:endParaRPr lang="en-US" sz="1400" b="1" dirty="0">
                        <a:latin typeface="+mn-lt"/>
                        <a:cs typeface="Times New Roman" panose="02020603050405020304" pitchFamily="18" charset="0"/>
                      </a:endParaRPr>
                    </a:p>
                  </a:txBody>
                  <a:tcPr marL="88285" marR="88285" marT="44143" marB="44143"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gridSpan="3">
                  <a:txBody>
                    <a:bodyPr/>
                    <a:lstStyle/>
                    <a:p>
                      <a:pPr algn="ctr"/>
                      <a:r>
                        <a:rPr lang="en-US" sz="1400" b="1" i="0" dirty="0">
                          <a:latin typeface="+mn-lt"/>
                          <a:cs typeface="Times New Roman" panose="02020603050405020304" pitchFamily="18" charset="0"/>
                        </a:rPr>
                        <a:t>To</a:t>
                      </a: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pPr algn="ctr"/>
                      <a:endParaRPr lang="en-US" b="1" dirty="0">
                        <a:latin typeface="Times New Roman" panose="02020603050405020304" pitchFamily="18" charset="0"/>
                        <a:cs typeface="Times New Roman" panose="02020603050405020304" pitchFamily="18"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b="1" dirty="0">
                        <a:latin typeface="+mn-lt"/>
                        <a:cs typeface="Times New Roman" panose="02020603050405020304" pitchFamily="18" charset="0"/>
                      </a:endParaRPr>
                    </a:p>
                  </a:txBody>
                  <a:tcPr marL="88285" marR="88285" marT="44143" marB="44143"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005151"/>
                  </a:ext>
                </a:extLst>
              </a:tr>
              <a:tr h="301752">
                <a:tc>
                  <a:txBody>
                    <a:bodyPr/>
                    <a:lstStyle/>
                    <a:p>
                      <a:pPr algn="ctr"/>
                      <a:endParaRPr lang="en-US" sz="1400" b="1" dirty="0">
                        <a:latin typeface="+mn-lt"/>
                        <a:cs typeface="Times New Roman" panose="02020603050405020304" pitchFamily="18" charset="0"/>
                      </a:endParaRPr>
                    </a:p>
                  </a:txBody>
                  <a:tcPr marL="88285" marR="88285" marT="44143" marB="44143"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endParaRPr lang="en-US" sz="1400" b="1" dirty="0">
                        <a:latin typeface="+mn-lt"/>
                        <a:cs typeface="Times New Roman" panose="02020603050405020304" pitchFamily="18" charset="0"/>
                      </a:endParaRPr>
                    </a:p>
                  </a:txBody>
                  <a:tcPr marL="88285" marR="88285" marT="44143" marB="44143"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400" b="1" i="0" dirty="0">
                          <a:latin typeface="+mn-lt"/>
                          <a:cs typeface="Times New Roman" panose="02020603050405020304" pitchFamily="18" charset="0"/>
                        </a:rPr>
                        <a:t>A</a:t>
                      </a: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400" b="1" i="0" dirty="0">
                          <a:latin typeface="+mn-lt"/>
                          <a:cs typeface="Times New Roman" panose="02020603050405020304" pitchFamily="18" charset="0"/>
                        </a:rPr>
                        <a:t>B</a:t>
                      </a: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400" b="1" i="0" dirty="0">
                          <a:latin typeface="+mn-lt"/>
                          <a:cs typeface="Times New Roman" panose="02020603050405020304" pitchFamily="18" charset="0"/>
                        </a:rPr>
                        <a:t>C</a:t>
                      </a: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400" b="1" dirty="0">
                          <a:latin typeface="+mn-lt"/>
                          <a:cs typeface="Times New Roman" panose="02020603050405020304" pitchFamily="18" charset="0"/>
                        </a:rPr>
                        <a:t>Loss</a:t>
                      </a: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1435820"/>
                  </a:ext>
                </a:extLst>
              </a:tr>
              <a:tr h="301752">
                <a:tc rowSpan="3">
                  <a:txBody>
                    <a:bodyPr/>
                    <a:lstStyle/>
                    <a:p>
                      <a:pPr algn="ctr"/>
                      <a:r>
                        <a:rPr lang="en-US" sz="1400" b="1" i="0" dirty="0">
                          <a:latin typeface="+mn-lt"/>
                          <a:cs typeface="Times New Roman" panose="02020603050405020304" pitchFamily="18" charset="0"/>
                        </a:rPr>
                        <a:t>From</a:t>
                      </a:r>
                    </a:p>
                  </a:txBody>
                  <a:tcPr marL="88285" marR="88285" marT="44143" marB="44143" vert="vert2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400" b="1" i="0" dirty="0">
                          <a:latin typeface="+mn-lt"/>
                          <a:cs typeface="Times New Roman" panose="02020603050405020304" pitchFamily="18" charset="0"/>
                        </a:rPr>
                        <a:t>A</a:t>
                      </a: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400" b="0" dirty="0">
                          <a:solidFill>
                            <a:schemeClr val="tx1"/>
                          </a:solidFill>
                          <a:latin typeface="+mn-lt"/>
                          <a:cs typeface="Times New Roman" panose="02020603050405020304" pitchFamily="18" charset="0"/>
                        </a:rPr>
                        <a:t>1</a:t>
                      </a:r>
                    </a:p>
                  </a:txBody>
                  <a:tcPr marL="88285" marR="88285" marT="44143" marB="44143"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400" b="0" dirty="0">
                          <a:solidFill>
                            <a:schemeClr val="tx1"/>
                          </a:solidFill>
                          <a:latin typeface="+mn-lt"/>
                          <a:cs typeface="Times New Roman" panose="02020603050405020304" pitchFamily="18" charset="0"/>
                        </a:rPr>
                        <a:t>2</a:t>
                      </a:r>
                    </a:p>
                  </a:txBody>
                  <a:tcPr marL="88285" marR="88285" marT="44143" marB="441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0" dirty="0">
                          <a:solidFill>
                            <a:schemeClr val="tx1"/>
                          </a:solidFill>
                          <a:latin typeface="+mn-lt"/>
                          <a:cs typeface="Times New Roman" panose="02020603050405020304" pitchFamily="18" charset="0"/>
                        </a:rPr>
                        <a:t>1</a:t>
                      </a:r>
                    </a:p>
                  </a:txBody>
                  <a:tcPr marL="88285" marR="88285" marT="44143" marB="44143"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0" dirty="0">
                          <a:solidFill>
                            <a:schemeClr val="tx1"/>
                          </a:solidFill>
                          <a:latin typeface="+mn-lt"/>
                          <a:cs typeface="Times New Roman" panose="02020603050405020304" pitchFamily="18" charset="0"/>
                        </a:rPr>
                        <a:t>3</a:t>
                      </a:r>
                      <a:endParaRPr lang="en-US" sz="1400" b="1" dirty="0">
                        <a:solidFill>
                          <a:schemeClr val="tx1"/>
                        </a:solidFill>
                        <a:latin typeface="+mn-lt"/>
                        <a:cs typeface="Times New Roman" panose="02020603050405020304" pitchFamily="18" charset="0"/>
                      </a:endParaRP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8719475"/>
                  </a:ext>
                </a:extLst>
              </a:tr>
              <a:tr h="301752">
                <a:tc vMerge="1">
                  <a:txBody>
                    <a:bodyPr/>
                    <a:lstStyle/>
                    <a:p>
                      <a:endParaRPr lang="en-US"/>
                    </a:p>
                  </a:txBody>
                  <a:tcPr/>
                </a:tc>
                <a:tc>
                  <a:txBody>
                    <a:bodyPr/>
                    <a:lstStyle/>
                    <a:p>
                      <a:pPr algn="ctr"/>
                      <a:r>
                        <a:rPr lang="en-US" sz="1400" b="1" i="0" dirty="0">
                          <a:latin typeface="+mn-lt"/>
                          <a:cs typeface="Times New Roman" panose="02020603050405020304" pitchFamily="18" charset="0"/>
                        </a:rPr>
                        <a:t>B</a:t>
                      </a: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400" b="0" dirty="0">
                          <a:solidFill>
                            <a:schemeClr val="tx1"/>
                          </a:solidFill>
                          <a:latin typeface="+mn-lt"/>
                          <a:cs typeface="Times New Roman" panose="02020603050405020304" pitchFamily="18" charset="0"/>
                        </a:rPr>
                        <a:t>1</a:t>
                      </a:r>
                    </a:p>
                  </a:txBody>
                  <a:tcPr marL="88285" marR="88285" marT="44143" marB="44143"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mn-lt"/>
                          <a:cs typeface="Times New Roman" panose="02020603050405020304" pitchFamily="18" charset="0"/>
                        </a:rPr>
                        <a:t>0</a:t>
                      </a:r>
                    </a:p>
                  </a:txBody>
                  <a:tcPr marL="88285" marR="88285" marT="44143" marB="441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mn-lt"/>
                          <a:cs typeface="Times New Roman" panose="02020603050405020304" pitchFamily="18" charset="0"/>
                        </a:rPr>
                        <a:t>1</a:t>
                      </a:r>
                    </a:p>
                  </a:txBody>
                  <a:tcPr marL="88285" marR="88285" marT="44143" marB="44143"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0" dirty="0">
                          <a:solidFill>
                            <a:schemeClr val="tx1"/>
                          </a:solidFill>
                          <a:latin typeface="+mn-lt"/>
                          <a:cs typeface="Times New Roman" panose="02020603050405020304" pitchFamily="18" charset="0"/>
                        </a:rPr>
                        <a:t>2</a:t>
                      </a:r>
                      <a:endParaRPr lang="en-US" sz="1400" b="1" dirty="0">
                        <a:solidFill>
                          <a:schemeClr val="tx1"/>
                        </a:solidFill>
                        <a:latin typeface="+mn-lt"/>
                        <a:cs typeface="Times New Roman" panose="02020603050405020304" pitchFamily="18" charset="0"/>
                      </a:endParaRP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596460"/>
                  </a:ext>
                </a:extLst>
              </a:tr>
              <a:tr h="301752">
                <a:tc vMerge="1">
                  <a:txBody>
                    <a:bodyPr/>
                    <a:lstStyle/>
                    <a:p>
                      <a:pPr algn="ctr"/>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i="0" dirty="0">
                          <a:latin typeface="+mn-lt"/>
                          <a:cs typeface="Times New Roman" panose="02020603050405020304" pitchFamily="18" charset="0"/>
                        </a:rPr>
                        <a:t>C</a:t>
                      </a: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400" b="0" dirty="0">
                          <a:solidFill>
                            <a:schemeClr val="tx1"/>
                          </a:solidFill>
                          <a:latin typeface="+mn-lt"/>
                          <a:cs typeface="Times New Roman" panose="02020603050405020304" pitchFamily="18" charset="0"/>
                        </a:rPr>
                        <a:t>0</a:t>
                      </a:r>
                    </a:p>
                  </a:txBody>
                  <a:tcPr marL="88285" marR="88285" marT="44143" marB="44143"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400" b="0" dirty="0">
                          <a:solidFill>
                            <a:schemeClr val="tx1"/>
                          </a:solidFill>
                          <a:latin typeface="+mn-lt"/>
                          <a:cs typeface="Times New Roman" panose="02020603050405020304" pitchFamily="18" charset="0"/>
                        </a:rPr>
                        <a:t>0</a:t>
                      </a:r>
                    </a:p>
                  </a:txBody>
                  <a:tcPr marL="88285" marR="88285" marT="44143" marB="441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400" b="0" dirty="0">
                          <a:solidFill>
                            <a:schemeClr val="tx1"/>
                          </a:solidFill>
                          <a:latin typeface="+mn-lt"/>
                          <a:cs typeface="Times New Roman" panose="02020603050405020304" pitchFamily="18" charset="0"/>
                        </a:rPr>
                        <a:t>0</a:t>
                      </a:r>
                    </a:p>
                  </a:txBody>
                  <a:tcPr marL="88285" marR="88285" marT="44143" marB="44143"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pPr algn="ctr"/>
                      <a:r>
                        <a:rPr lang="en-US" sz="1400" b="0" dirty="0">
                          <a:solidFill>
                            <a:schemeClr val="tx1"/>
                          </a:solidFill>
                          <a:latin typeface="+mn-lt"/>
                          <a:cs typeface="Times New Roman" panose="02020603050405020304" pitchFamily="18" charset="0"/>
                        </a:rPr>
                        <a:t>0</a:t>
                      </a:r>
                      <a:endParaRPr lang="en-US" sz="1400" b="1" dirty="0">
                        <a:solidFill>
                          <a:schemeClr val="tx1"/>
                        </a:solidFill>
                        <a:latin typeface="+mn-lt"/>
                        <a:cs typeface="Times New Roman" panose="02020603050405020304" pitchFamily="18" charset="0"/>
                      </a:endParaRP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8599969"/>
                  </a:ext>
                </a:extLst>
              </a:tr>
              <a:tr h="301752">
                <a:tc>
                  <a:txBody>
                    <a:bodyPr/>
                    <a:lstStyle/>
                    <a:p>
                      <a:pPr algn="ctr"/>
                      <a:endParaRPr lang="en-US" sz="1400" b="1" dirty="0">
                        <a:latin typeface="+mn-lt"/>
                        <a:cs typeface="Times New Roman" panose="02020603050405020304" pitchFamily="18" charset="0"/>
                      </a:endParaRPr>
                    </a:p>
                  </a:txBody>
                  <a:tcPr marL="88285" marR="88285" marT="44143" marB="44143"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pPr algn="ctr"/>
                      <a:r>
                        <a:rPr lang="en-US" sz="1400" b="1" dirty="0">
                          <a:latin typeface="+mn-lt"/>
                          <a:cs typeface="Times New Roman" panose="02020603050405020304" pitchFamily="18" charset="0"/>
                        </a:rPr>
                        <a:t>Gain</a:t>
                      </a: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400" b="0" dirty="0">
                          <a:solidFill>
                            <a:schemeClr val="tx1"/>
                          </a:solidFill>
                          <a:latin typeface="+mn-lt"/>
                          <a:cs typeface="Times New Roman" panose="02020603050405020304" pitchFamily="18" charset="0"/>
                        </a:rPr>
                        <a:t>1</a:t>
                      </a:r>
                      <a:endParaRPr lang="en-US" sz="1400" b="1" dirty="0">
                        <a:solidFill>
                          <a:schemeClr val="tx1"/>
                        </a:solidFill>
                        <a:latin typeface="+mn-lt"/>
                        <a:cs typeface="Times New Roman" panose="02020603050405020304" pitchFamily="18" charset="0"/>
                      </a:endParaRP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400" b="0" dirty="0">
                          <a:solidFill>
                            <a:schemeClr val="tx1"/>
                          </a:solidFill>
                          <a:latin typeface="+mn-lt"/>
                          <a:cs typeface="Times New Roman" panose="02020603050405020304" pitchFamily="18" charset="0"/>
                        </a:rPr>
                        <a:t>2</a:t>
                      </a:r>
                      <a:endParaRPr lang="en-US" sz="1400" b="1" dirty="0">
                        <a:solidFill>
                          <a:schemeClr val="tx1"/>
                        </a:solidFill>
                        <a:latin typeface="+mn-lt"/>
                        <a:cs typeface="Times New Roman" panose="02020603050405020304" pitchFamily="18" charset="0"/>
                      </a:endParaRP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400" b="0" dirty="0">
                          <a:solidFill>
                            <a:schemeClr val="tx1"/>
                          </a:solidFill>
                          <a:latin typeface="+mn-lt"/>
                          <a:cs typeface="Times New Roman" panose="02020603050405020304" pitchFamily="18" charset="0"/>
                        </a:rPr>
                        <a:t>2</a:t>
                      </a:r>
                      <a:endParaRPr lang="en-US" sz="1400" b="1" dirty="0">
                        <a:solidFill>
                          <a:schemeClr val="tx1"/>
                        </a:solidFill>
                        <a:latin typeface="+mn-lt"/>
                        <a:cs typeface="Times New Roman" panose="02020603050405020304" pitchFamily="18" charset="0"/>
                      </a:endParaRP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400" b="0" dirty="0">
                          <a:solidFill>
                            <a:schemeClr val="tx1"/>
                          </a:solidFill>
                          <a:latin typeface="+mn-lt"/>
                          <a:cs typeface="Times New Roman" panose="02020603050405020304" pitchFamily="18" charset="0"/>
                        </a:rPr>
                        <a:t>5</a:t>
                      </a:r>
                      <a:endParaRPr lang="en-US" sz="1400" b="1" dirty="0">
                        <a:solidFill>
                          <a:schemeClr val="tx1"/>
                        </a:solidFill>
                        <a:latin typeface="+mn-lt"/>
                        <a:cs typeface="Times New Roman" panose="02020603050405020304" pitchFamily="18" charset="0"/>
                      </a:endParaRP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45110032"/>
                  </a:ext>
                </a:extLst>
              </a:tr>
            </a:tbl>
          </a:graphicData>
        </a:graphic>
      </p:graphicFrame>
      <p:sp>
        <p:nvSpPr>
          <p:cNvPr id="22" name="TextBox 21">
            <a:extLst>
              <a:ext uri="{FF2B5EF4-FFF2-40B4-BE49-F238E27FC236}">
                <a16:creationId xmlns:a16="http://schemas.microsoft.com/office/drawing/2014/main" id="{F8F66422-33DA-4966-A50E-0F140FA374CF}"/>
              </a:ext>
            </a:extLst>
          </p:cNvPr>
          <p:cNvSpPr txBox="1"/>
          <p:nvPr/>
        </p:nvSpPr>
        <p:spPr>
          <a:xfrm>
            <a:off x="-6629" y="549968"/>
            <a:ext cx="52677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23" name="TextBox 22">
            <a:extLst>
              <a:ext uri="{FF2B5EF4-FFF2-40B4-BE49-F238E27FC236}">
                <a16:creationId xmlns:a16="http://schemas.microsoft.com/office/drawing/2014/main" id="{4D1BF686-AF38-46E7-991E-F53FB7A5E93B}"/>
              </a:ext>
            </a:extLst>
          </p:cNvPr>
          <p:cNvSpPr txBox="1"/>
          <p:nvPr/>
        </p:nvSpPr>
        <p:spPr>
          <a:xfrm>
            <a:off x="3377095" y="536712"/>
            <a:ext cx="52677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a:t>
            </a:r>
          </a:p>
        </p:txBody>
      </p:sp>
      <p:sp>
        <p:nvSpPr>
          <p:cNvPr id="20" name="TextBox 19">
            <a:extLst>
              <a:ext uri="{FF2B5EF4-FFF2-40B4-BE49-F238E27FC236}">
                <a16:creationId xmlns:a16="http://schemas.microsoft.com/office/drawing/2014/main" id="{CE3AFA23-EDA1-4CFB-9A31-E7DDD82F561B}"/>
              </a:ext>
            </a:extLst>
          </p:cNvPr>
          <p:cNvSpPr txBox="1"/>
          <p:nvPr/>
        </p:nvSpPr>
        <p:spPr>
          <a:xfrm>
            <a:off x="3804479" y="3721159"/>
            <a:ext cx="52677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a:t>
            </a:r>
          </a:p>
        </p:txBody>
      </p:sp>
      <p:sp>
        <p:nvSpPr>
          <p:cNvPr id="19" name="TextBox 18">
            <a:extLst>
              <a:ext uri="{FF2B5EF4-FFF2-40B4-BE49-F238E27FC236}">
                <a16:creationId xmlns:a16="http://schemas.microsoft.com/office/drawing/2014/main" id="{611738F1-5409-4408-95AA-EB157166BF84}"/>
              </a:ext>
            </a:extLst>
          </p:cNvPr>
          <p:cNvSpPr txBox="1"/>
          <p:nvPr/>
        </p:nvSpPr>
        <p:spPr>
          <a:xfrm>
            <a:off x="49697" y="3717229"/>
            <a:ext cx="52677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a:t>
            </a:r>
          </a:p>
        </p:txBody>
      </p:sp>
      <p:sp>
        <p:nvSpPr>
          <p:cNvPr id="14" name="Slide Number Placeholder 2">
            <a:extLst>
              <a:ext uri="{FF2B5EF4-FFF2-40B4-BE49-F238E27FC236}">
                <a16:creationId xmlns:a16="http://schemas.microsoft.com/office/drawing/2014/main" id="{F44E1FE5-A7A6-47FE-A9A9-2E3667B91165}"/>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84BC01-FBBD-4968-A923-39B93FA8125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0BA8A02F-6AEB-4645-94F1-8779BA2B6E82}"/>
              </a:ext>
            </a:extLst>
          </p:cNvPr>
          <p:cNvSpPr>
            <a:spLocks noGrp="1"/>
          </p:cNvSpPr>
          <p:nvPr>
            <p:ph type="title"/>
          </p:nvPr>
        </p:nvSpPr>
        <p:spPr>
          <a:xfrm>
            <a:off x="0" y="7318"/>
            <a:ext cx="12192000" cy="648665"/>
          </a:xfrm>
        </p:spPr>
        <p:txBody>
          <a:bodyPr>
            <a:normAutofit/>
          </a:bodyPr>
          <a:lstStyle/>
          <a:p>
            <a:r>
              <a:rPr lang="en-US" sz="3600" dirty="0"/>
              <a:t>The start and end time points determine Quantity and Allocation</a:t>
            </a:r>
          </a:p>
        </p:txBody>
      </p:sp>
      <p:sp>
        <p:nvSpPr>
          <p:cNvPr id="2" name="Rectangle 1">
            <a:extLst>
              <a:ext uri="{FF2B5EF4-FFF2-40B4-BE49-F238E27FC236}">
                <a16:creationId xmlns:a16="http://schemas.microsoft.com/office/drawing/2014/main" id="{77F089A8-91D8-4153-B101-23190A1E9E5E}"/>
              </a:ext>
            </a:extLst>
          </p:cNvPr>
          <p:cNvSpPr/>
          <p:nvPr/>
        </p:nvSpPr>
        <p:spPr>
          <a:xfrm>
            <a:off x="7801129" y="4527759"/>
            <a:ext cx="3164803" cy="887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F3B30D3-3AF7-4EB7-B496-FC0735F18027}"/>
              </a:ext>
            </a:extLst>
          </p:cNvPr>
          <p:cNvSpPr/>
          <p:nvPr/>
        </p:nvSpPr>
        <p:spPr>
          <a:xfrm>
            <a:off x="4384237" y="3906078"/>
            <a:ext cx="3164803" cy="1102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11FBD48-EAE2-4A0A-B07A-EE4B449380AF}"/>
              </a:ext>
            </a:extLst>
          </p:cNvPr>
          <p:cNvSpPr/>
          <p:nvPr/>
        </p:nvSpPr>
        <p:spPr>
          <a:xfrm>
            <a:off x="1581738" y="3967842"/>
            <a:ext cx="1108917" cy="667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6D8311E-2A60-4D4A-9FB3-A26E24270205}"/>
              </a:ext>
            </a:extLst>
          </p:cNvPr>
          <p:cNvSpPr/>
          <p:nvPr/>
        </p:nvSpPr>
        <p:spPr>
          <a:xfrm>
            <a:off x="1565175" y="5951078"/>
            <a:ext cx="1108917" cy="667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E47651D9-898C-4DE5-AFE5-10AFC20347DD}"/>
              </a:ext>
            </a:extLst>
          </p:cNvPr>
          <p:cNvSpPr/>
          <p:nvPr/>
        </p:nvSpPr>
        <p:spPr>
          <a:xfrm>
            <a:off x="601078" y="4303381"/>
            <a:ext cx="999121" cy="667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CD01269B-F2B4-4025-88E2-AB579DB6A45D}"/>
              </a:ext>
            </a:extLst>
          </p:cNvPr>
          <p:cNvSpPr/>
          <p:nvPr/>
        </p:nvSpPr>
        <p:spPr>
          <a:xfrm>
            <a:off x="581523" y="6285231"/>
            <a:ext cx="1108917" cy="326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F91BE2A-CEE4-4F31-AAA8-B5894DDB3A6F}"/>
              </a:ext>
            </a:extLst>
          </p:cNvPr>
          <p:cNvSpPr txBox="1"/>
          <p:nvPr/>
        </p:nvSpPr>
        <p:spPr>
          <a:xfrm>
            <a:off x="7701739" y="3806687"/>
            <a:ext cx="326419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Change components Overall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Sum of Gain components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Sum of Loss components</a:t>
            </a:r>
          </a:p>
        </p:txBody>
      </p:sp>
      <p:sp>
        <p:nvSpPr>
          <p:cNvPr id="5" name="TextBox 4">
            <a:extLst>
              <a:ext uri="{FF2B5EF4-FFF2-40B4-BE49-F238E27FC236}">
                <a16:creationId xmlns:a16="http://schemas.microsoft.com/office/drawing/2014/main" id="{B325D820-7D80-4569-8328-170623426C8D}"/>
              </a:ext>
            </a:extLst>
          </p:cNvPr>
          <p:cNvSpPr txBox="1"/>
          <p:nvPr/>
        </p:nvSpPr>
        <p:spPr>
          <a:xfrm>
            <a:off x="2415209" y="2495829"/>
            <a:ext cx="972709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Class A has 2 quantity loss. A exchanges with B, thus A has 1 exchange loss and 1 exchange gain.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Exchange gets the first opportunity to account for allocation difference,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then shift accounts for the remaining allocation difference.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Thus A does not shift, despite A losing to C and A gaining from B.</a:t>
            </a:r>
          </a:p>
        </p:txBody>
      </p:sp>
    </p:spTree>
    <p:extLst>
      <p:ext uri="{BB962C8B-B14F-4D97-AF65-F5344CB8AC3E}">
        <p14:creationId xmlns:p14="http://schemas.microsoft.com/office/powerpoint/2010/main" val="1842272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D555-D23B-48A4-99A5-AB3E4F63F1BA}"/>
              </a:ext>
            </a:extLst>
          </p:cNvPr>
          <p:cNvSpPr>
            <a:spLocks noGrp="1"/>
          </p:cNvSpPr>
          <p:nvPr>
            <p:ph type="title"/>
          </p:nvPr>
        </p:nvSpPr>
        <p:spPr>
          <a:xfrm>
            <a:off x="0" y="245858"/>
            <a:ext cx="12192000" cy="637765"/>
          </a:xfrm>
        </p:spPr>
        <p:txBody>
          <a:bodyPr>
            <a:noAutofit/>
          </a:bodyPr>
          <a:lstStyle/>
          <a:p>
            <a:pPr algn="ctr"/>
            <a:r>
              <a:rPr lang="en-US" sz="3200" dirty="0"/>
              <a:t>Proportion Correct and Kappa can be misleading and inappropriate.</a:t>
            </a:r>
            <a:br>
              <a:rPr lang="en-US" sz="3200" dirty="0"/>
            </a:br>
            <a:r>
              <a:rPr lang="en-US" sz="3200" dirty="0"/>
              <a:t>Quantity and Allocation metrics compute the reasons for disagreement.</a:t>
            </a:r>
          </a:p>
        </p:txBody>
      </p:sp>
      <p:sp>
        <p:nvSpPr>
          <p:cNvPr id="4" name="Slide Number Placeholder 3">
            <a:extLst>
              <a:ext uri="{FF2B5EF4-FFF2-40B4-BE49-F238E27FC236}">
                <a16:creationId xmlns:a16="http://schemas.microsoft.com/office/drawing/2014/main" id="{6B8D544C-5231-4309-9B4F-7EB32772F8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C6A6E-F6BB-4697-B856-8A66036D830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Content Placeholder 8">
            <a:extLst>
              <a:ext uri="{FF2B5EF4-FFF2-40B4-BE49-F238E27FC236}">
                <a16:creationId xmlns:a16="http://schemas.microsoft.com/office/drawing/2014/main" id="{20503CBF-AFF3-4266-BC50-18C868FFFDD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54950"/>
          <a:stretch/>
        </p:blipFill>
        <p:spPr>
          <a:xfrm>
            <a:off x="81869" y="1364938"/>
            <a:ext cx="12067404" cy="3057975"/>
          </a:xfrm>
        </p:spPr>
      </p:pic>
      <p:sp>
        <p:nvSpPr>
          <p:cNvPr id="5" name="TextBox 4">
            <a:extLst>
              <a:ext uri="{FF2B5EF4-FFF2-40B4-BE49-F238E27FC236}">
                <a16:creationId xmlns:a16="http://schemas.microsoft.com/office/drawing/2014/main" id="{AFA25A60-4DAC-4E0C-8DF0-BAC10EECAC07}"/>
              </a:ext>
            </a:extLst>
          </p:cNvPr>
          <p:cNvSpPr txBox="1"/>
          <p:nvPr/>
        </p:nvSpPr>
        <p:spPr>
          <a:xfrm>
            <a:off x="-10160" y="6122670"/>
            <a:ext cx="11785600" cy="523220"/>
          </a:xfrm>
          <a:prstGeom prst="rect">
            <a:avLst/>
          </a:prstGeom>
          <a:noFill/>
        </p:spPr>
        <p:txBody>
          <a:bodyPr wrap="square" rtlCol="0">
            <a:spAutoFit/>
          </a:bodyPr>
          <a:lstStyle/>
          <a:p>
            <a:r>
              <a:rPr lang="en-US" b="1" dirty="0">
                <a:latin typeface="Calibri" panose="020F0502020204030204" pitchFamily="34" charset="0"/>
                <a:ea typeface="Calibri" panose="020F0502020204030204" pitchFamily="34" charset="0"/>
                <a:cs typeface="Calibri" panose="020F0502020204030204" pitchFamily="34" charset="0"/>
              </a:rPr>
              <a:t>Pontius Jr, Robert Gilmore</a:t>
            </a:r>
            <a:r>
              <a:rPr lang="en-US" dirty="0">
                <a:latin typeface="Calibri" panose="020F0502020204030204" pitchFamily="34" charset="0"/>
                <a:ea typeface="Calibri" panose="020F0502020204030204" pitchFamily="34" charset="0"/>
                <a:cs typeface="Calibri" panose="020F0502020204030204" pitchFamily="34" charset="0"/>
              </a:rPr>
              <a:t>, Thomas Francis, </a:t>
            </a:r>
            <a:r>
              <a:rPr lang="pt-BR" dirty="0">
                <a:latin typeface="Calibri" panose="020F0502020204030204" pitchFamily="34" charset="0"/>
                <a:ea typeface="Calibri" panose="020F0502020204030204" pitchFamily="34" charset="0"/>
                <a:cs typeface="Calibri" panose="020F0502020204030204" pitchFamily="34" charset="0"/>
              </a:rPr>
              <a:t>Marco Millones</a:t>
            </a:r>
            <a:r>
              <a:rPr lang="en-US" dirty="0">
                <a:latin typeface="Calibri" panose="020F0502020204030204" pitchFamily="34" charset="0"/>
                <a:ea typeface="Calibri" panose="020F0502020204030204" pitchFamily="34" charset="0"/>
                <a:cs typeface="Calibri" panose="020F0502020204030204" pitchFamily="34" charset="0"/>
              </a:rPr>
              <a:t>. 2025. </a:t>
            </a:r>
            <a:r>
              <a:rPr lang="en-US" cap="all" dirty="0">
                <a:latin typeface="Calibri" panose="020F0502020204030204" pitchFamily="34" charset="0"/>
                <a:ea typeface="Calibri" panose="020F0502020204030204" pitchFamily="34" charset="0"/>
                <a:cs typeface="Calibri" panose="020F0502020204030204" pitchFamily="34" charset="0"/>
              </a:rPr>
              <a:t>A call to interpret disagreement components during classification assessment</a:t>
            </a:r>
            <a:r>
              <a:rPr lang="en-US" dirty="0">
                <a:latin typeface="Calibri" panose="020F0502020204030204" pitchFamily="34" charset="0"/>
                <a:ea typeface="Calibri" panose="020F0502020204030204" pitchFamily="34" charset="0"/>
                <a:cs typeface="Calibri" panose="020F0502020204030204" pitchFamily="34" charset="0"/>
              </a:rPr>
              <a:t>. International Journal of Geographical Information Science 1-18. </a:t>
            </a:r>
            <a:r>
              <a:rPr lang="en-US" dirty="0">
                <a:latin typeface="Calibri" panose="020F0502020204030204" pitchFamily="34" charset="0"/>
                <a:ea typeface="Calibri" panose="020F0502020204030204" pitchFamily="34" charset="0"/>
                <a:cs typeface="Calibri" panose="020F0502020204030204" pitchFamily="34" charset="0"/>
                <a:hlinkClick r:id="rId3"/>
              </a:rPr>
              <a:t>https://www.tandfonline.com/doi/full/10.1080/13658816.2025.2469830</a:t>
            </a:r>
            <a:endParaRPr 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16293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B6670A88-5E5A-4E00-AFC1-50BC7B1CFD1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9453" y="3642050"/>
            <a:ext cx="5355624" cy="3200400"/>
          </a:xfrm>
          <a:prstGeom prst="rect">
            <a:avLst/>
          </a:prstGeom>
        </p:spPr>
      </p:pic>
      <p:pic>
        <p:nvPicPr>
          <p:cNvPr id="30" name="Picture 29">
            <a:extLst>
              <a:ext uri="{FF2B5EF4-FFF2-40B4-BE49-F238E27FC236}">
                <a16:creationId xmlns:a16="http://schemas.microsoft.com/office/drawing/2014/main" id="{4461A41E-9BCA-4CC2-9848-AFE7C2C5E48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13036" y="3642050"/>
            <a:ext cx="5349034" cy="3200400"/>
          </a:xfrm>
          <a:prstGeom prst="rect">
            <a:avLst/>
          </a:prstGeom>
        </p:spPr>
      </p:pic>
      <p:graphicFrame>
        <p:nvGraphicFramePr>
          <p:cNvPr id="9" name="Table 5">
            <a:extLst>
              <a:ext uri="{FF2B5EF4-FFF2-40B4-BE49-F238E27FC236}">
                <a16:creationId xmlns:a16="http://schemas.microsoft.com/office/drawing/2014/main" id="{ECBD6F65-CA87-4C80-864E-F3FE8EB18DC2}"/>
              </a:ext>
            </a:extLst>
          </p:cNvPr>
          <p:cNvGraphicFramePr>
            <a:graphicFrameLocks noGrp="1"/>
          </p:cNvGraphicFramePr>
          <p:nvPr>
            <p:extLst>
              <p:ext uri="{D42A27DB-BD31-4B8C-83A1-F6EECF244321}">
                <p14:modId xmlns:p14="http://schemas.microsoft.com/office/powerpoint/2010/main" val="4117622159"/>
              </p:ext>
            </p:extLst>
          </p:nvPr>
        </p:nvGraphicFramePr>
        <p:xfrm>
          <a:off x="315846" y="620648"/>
          <a:ext cx="1946021" cy="2133600"/>
        </p:xfrm>
        <a:graphic>
          <a:graphicData uri="http://schemas.openxmlformats.org/drawingml/2006/table">
            <a:tbl>
              <a:tblPr firstRow="1" bandRow="1">
                <a:tableStyleId>{5940675A-B579-460E-94D1-54222C63F5DA}</a:tableStyleId>
              </a:tblPr>
              <a:tblGrid>
                <a:gridCol w="559181">
                  <a:extLst>
                    <a:ext uri="{9D8B030D-6E8A-4147-A177-3AD203B41FA5}">
                      <a16:colId xmlns:a16="http://schemas.microsoft.com/office/drawing/2014/main" val="3946704318"/>
                    </a:ext>
                  </a:extLst>
                </a:gridCol>
                <a:gridCol w="462280">
                  <a:extLst>
                    <a:ext uri="{9D8B030D-6E8A-4147-A177-3AD203B41FA5}">
                      <a16:colId xmlns:a16="http://schemas.microsoft.com/office/drawing/2014/main" val="2830920025"/>
                    </a:ext>
                  </a:extLst>
                </a:gridCol>
                <a:gridCol w="462280">
                  <a:extLst>
                    <a:ext uri="{9D8B030D-6E8A-4147-A177-3AD203B41FA5}">
                      <a16:colId xmlns:a16="http://schemas.microsoft.com/office/drawing/2014/main" val="2622231958"/>
                    </a:ext>
                  </a:extLst>
                </a:gridCol>
                <a:gridCol w="462280">
                  <a:extLst>
                    <a:ext uri="{9D8B030D-6E8A-4147-A177-3AD203B41FA5}">
                      <a16:colId xmlns:a16="http://schemas.microsoft.com/office/drawing/2014/main" val="3268398172"/>
                    </a:ext>
                  </a:extLst>
                </a:gridCol>
              </a:tblGrid>
              <a:tr h="274320">
                <a:tc>
                  <a:txBody>
                    <a:bodyPr/>
                    <a:lstStyle/>
                    <a:p>
                      <a:pPr algn="ctr"/>
                      <a:r>
                        <a:rPr lang="en-US" sz="1400" dirty="0"/>
                        <a:t>Pixel</a:t>
                      </a:r>
                    </a:p>
                  </a:txBody>
                  <a:tcPr anchor="ctr"/>
                </a:tc>
                <a:tc>
                  <a:txBody>
                    <a:bodyPr/>
                    <a:lstStyle/>
                    <a:p>
                      <a:pPr algn="ctr"/>
                      <a:r>
                        <a:rPr lang="en-US" sz="1400" i="1" dirty="0"/>
                        <a:t>t</a:t>
                      </a:r>
                      <a:r>
                        <a:rPr lang="en-US" sz="1400" dirty="0"/>
                        <a:t>=0</a:t>
                      </a:r>
                    </a:p>
                  </a:txBody>
                  <a:tcPr anchor="ctr"/>
                </a:tc>
                <a:tc>
                  <a:txBody>
                    <a:bodyPr/>
                    <a:lstStyle/>
                    <a:p>
                      <a:pPr algn="ctr"/>
                      <a:r>
                        <a:rPr lang="en-US" sz="1400" i="1" dirty="0"/>
                        <a:t>t</a:t>
                      </a:r>
                      <a:r>
                        <a:rPr lang="en-US" sz="1400" dirty="0"/>
                        <a:t>=1</a:t>
                      </a:r>
                    </a:p>
                  </a:txBody>
                  <a:tcPr anchor="ctr"/>
                </a:tc>
                <a:tc>
                  <a:txBody>
                    <a:bodyPr/>
                    <a:lstStyle/>
                    <a:p>
                      <a:pPr algn="ctr"/>
                      <a:r>
                        <a:rPr lang="en-US" sz="1400" i="1" dirty="0"/>
                        <a:t>t</a:t>
                      </a:r>
                      <a:r>
                        <a:rPr lang="en-US" sz="1400" dirty="0"/>
                        <a:t>=2</a:t>
                      </a:r>
                    </a:p>
                  </a:txBody>
                  <a:tcPr anchor="ctr"/>
                </a:tc>
                <a:extLst>
                  <a:ext uri="{0D108BD9-81ED-4DB2-BD59-A6C34878D82A}">
                    <a16:rowId xmlns:a16="http://schemas.microsoft.com/office/drawing/2014/main" val="3412681639"/>
                  </a:ext>
                </a:extLst>
              </a:tr>
              <a:tr h="274320">
                <a:tc>
                  <a:txBody>
                    <a:bodyPr/>
                    <a:lstStyle/>
                    <a:p>
                      <a:pPr algn="ctr"/>
                      <a:endParaRPr lang="en-US" sz="1400" dirty="0"/>
                    </a:p>
                  </a:txBody>
                  <a:tcPr anchor="ctr"/>
                </a:tc>
                <a:tc>
                  <a:txBody>
                    <a:bodyPr/>
                    <a:lstStyle/>
                    <a:p>
                      <a:pPr algn="ctr"/>
                      <a:endParaRPr lang="en-US" sz="1400" dirty="0"/>
                    </a:p>
                  </a:txBody>
                  <a:tcPr anchor="ctr"/>
                </a:tc>
                <a:tc>
                  <a:txBody>
                    <a:bodyPr/>
                    <a:lstStyle/>
                    <a:p>
                      <a:pPr algn="ctr"/>
                      <a:endParaRPr lang="en-US" sz="1400" dirty="0"/>
                    </a:p>
                  </a:txBody>
                  <a:tcPr anchor="ctr"/>
                </a:tc>
                <a:tc>
                  <a:txBody>
                    <a:bodyPr/>
                    <a:lstStyle/>
                    <a:p>
                      <a:pPr algn="ctr"/>
                      <a:endParaRPr lang="en-US" sz="1400" dirty="0"/>
                    </a:p>
                  </a:txBody>
                  <a:tcPr anchor="ctr"/>
                </a:tc>
                <a:extLst>
                  <a:ext uri="{0D108BD9-81ED-4DB2-BD59-A6C34878D82A}">
                    <a16:rowId xmlns:a16="http://schemas.microsoft.com/office/drawing/2014/main" val="1315093754"/>
                  </a:ext>
                </a:extLst>
              </a:tr>
              <a:tr h="274320">
                <a:tc>
                  <a:txBody>
                    <a:bodyPr/>
                    <a:lstStyle/>
                    <a:p>
                      <a:pPr algn="ctr"/>
                      <a:r>
                        <a:rPr lang="en-US" sz="1400" dirty="0"/>
                        <a:t>2</a:t>
                      </a:r>
                    </a:p>
                  </a:txBody>
                  <a:tcPr anchor="ctr"/>
                </a:tc>
                <a:tc>
                  <a:txBody>
                    <a:bodyPr/>
                    <a:lstStyle/>
                    <a:p>
                      <a:pPr algn="ctr"/>
                      <a:r>
                        <a:rPr lang="en-US" sz="1400" dirty="0"/>
                        <a:t>A</a:t>
                      </a:r>
                    </a:p>
                  </a:txBody>
                  <a:tcPr anchor="ctr"/>
                </a:tc>
                <a:tc>
                  <a:txBody>
                    <a:bodyPr/>
                    <a:lstStyle/>
                    <a:p>
                      <a:pPr algn="ctr"/>
                      <a:r>
                        <a:rPr lang="en-US" sz="1400" dirty="0"/>
                        <a:t>B</a:t>
                      </a:r>
                    </a:p>
                  </a:txBody>
                  <a:tcPr anchor="ctr"/>
                </a:tc>
                <a:tc>
                  <a:txBody>
                    <a:bodyPr/>
                    <a:lstStyle/>
                    <a:p>
                      <a:pPr algn="ctr"/>
                      <a:r>
                        <a:rPr lang="en-US" sz="1400" dirty="0"/>
                        <a:t>A</a:t>
                      </a:r>
                    </a:p>
                  </a:txBody>
                  <a:tcPr anchor="ctr"/>
                </a:tc>
                <a:extLst>
                  <a:ext uri="{0D108BD9-81ED-4DB2-BD59-A6C34878D82A}">
                    <a16:rowId xmlns:a16="http://schemas.microsoft.com/office/drawing/2014/main" val="1165985538"/>
                  </a:ext>
                </a:extLst>
              </a:tr>
              <a:tr h="274320">
                <a:tc>
                  <a:txBody>
                    <a:bodyPr/>
                    <a:lstStyle/>
                    <a:p>
                      <a:pPr algn="ctr"/>
                      <a:r>
                        <a:rPr lang="en-US" sz="1400" dirty="0"/>
                        <a:t>3</a:t>
                      </a:r>
                    </a:p>
                  </a:txBody>
                  <a:tcPr anchor="ctr"/>
                </a:tc>
                <a:tc>
                  <a:txBody>
                    <a:bodyPr/>
                    <a:lstStyle/>
                    <a:p>
                      <a:pPr algn="ctr"/>
                      <a:r>
                        <a:rPr lang="en-US" sz="1400" dirty="0"/>
                        <a:t>A</a:t>
                      </a:r>
                    </a:p>
                  </a:txBody>
                  <a:tcPr anchor="ctr"/>
                </a:tc>
                <a:tc>
                  <a:txBody>
                    <a:bodyPr/>
                    <a:lstStyle/>
                    <a:p>
                      <a:pPr algn="ctr"/>
                      <a:r>
                        <a:rPr lang="en-US" sz="1400" dirty="0"/>
                        <a:t>B</a:t>
                      </a:r>
                    </a:p>
                  </a:txBody>
                  <a:tcPr anchor="ctr"/>
                </a:tc>
                <a:tc>
                  <a:txBody>
                    <a:bodyPr/>
                    <a:lstStyle/>
                    <a:p>
                      <a:pPr algn="ctr"/>
                      <a:r>
                        <a:rPr lang="en-US" sz="1400" dirty="0"/>
                        <a:t>C</a:t>
                      </a:r>
                    </a:p>
                  </a:txBody>
                  <a:tcPr anchor="ctr"/>
                </a:tc>
                <a:extLst>
                  <a:ext uri="{0D108BD9-81ED-4DB2-BD59-A6C34878D82A}">
                    <a16:rowId xmlns:a16="http://schemas.microsoft.com/office/drawing/2014/main" val="3430607350"/>
                  </a:ext>
                </a:extLst>
              </a:tr>
              <a:tr h="274320">
                <a:tc>
                  <a:txBody>
                    <a:bodyPr/>
                    <a:lstStyle/>
                    <a:p>
                      <a:pPr algn="ctr"/>
                      <a:endParaRPr lang="en-US" sz="1400" dirty="0"/>
                    </a:p>
                  </a:txBody>
                  <a:tcPr anchor="ctr"/>
                </a:tc>
                <a:tc>
                  <a:txBody>
                    <a:bodyPr/>
                    <a:lstStyle/>
                    <a:p>
                      <a:pPr algn="ctr"/>
                      <a:endParaRPr lang="en-US" sz="1400" dirty="0"/>
                    </a:p>
                  </a:txBody>
                  <a:tcPr anchor="ctr"/>
                </a:tc>
                <a:tc>
                  <a:txBody>
                    <a:bodyPr/>
                    <a:lstStyle/>
                    <a:p>
                      <a:pPr algn="ctr"/>
                      <a:endParaRPr lang="en-US" sz="1400" dirty="0"/>
                    </a:p>
                  </a:txBody>
                  <a:tcPr anchor="ctr"/>
                </a:tc>
                <a:tc>
                  <a:txBody>
                    <a:bodyPr/>
                    <a:lstStyle/>
                    <a:p>
                      <a:pPr algn="ctr"/>
                      <a:endParaRPr lang="en-US" sz="1400" dirty="0"/>
                    </a:p>
                  </a:txBody>
                  <a:tcPr anchor="ctr"/>
                </a:tc>
                <a:extLst>
                  <a:ext uri="{0D108BD9-81ED-4DB2-BD59-A6C34878D82A}">
                    <a16:rowId xmlns:a16="http://schemas.microsoft.com/office/drawing/2014/main" val="2033943600"/>
                  </a:ext>
                </a:extLst>
              </a:tr>
              <a:tr h="274320">
                <a:tc>
                  <a:txBody>
                    <a:bodyPr/>
                    <a:lstStyle/>
                    <a:p>
                      <a:pPr algn="ctr"/>
                      <a:endParaRPr lang="en-US" sz="1400" dirty="0"/>
                    </a:p>
                  </a:txBody>
                  <a:tcPr anchor="ctr"/>
                </a:tc>
                <a:tc>
                  <a:txBody>
                    <a:bodyPr/>
                    <a:lstStyle/>
                    <a:p>
                      <a:pPr algn="ctr"/>
                      <a:endParaRPr lang="en-US" sz="1400" dirty="0"/>
                    </a:p>
                  </a:txBody>
                  <a:tcPr anchor="ctr"/>
                </a:tc>
                <a:tc>
                  <a:txBody>
                    <a:bodyPr/>
                    <a:lstStyle/>
                    <a:p>
                      <a:pPr algn="ctr"/>
                      <a:endParaRPr lang="en-US" sz="1400" dirty="0"/>
                    </a:p>
                  </a:txBody>
                  <a:tcPr anchor="ctr"/>
                </a:tc>
                <a:tc>
                  <a:txBody>
                    <a:bodyPr/>
                    <a:lstStyle/>
                    <a:p>
                      <a:pPr algn="ctr"/>
                      <a:endParaRPr lang="en-US" sz="1400" dirty="0"/>
                    </a:p>
                  </a:txBody>
                  <a:tcPr anchor="ctr"/>
                </a:tc>
                <a:extLst>
                  <a:ext uri="{0D108BD9-81ED-4DB2-BD59-A6C34878D82A}">
                    <a16:rowId xmlns:a16="http://schemas.microsoft.com/office/drawing/2014/main" val="3462690810"/>
                  </a:ext>
                </a:extLst>
              </a:tr>
              <a:tr h="274320">
                <a:tc>
                  <a:txBody>
                    <a:bodyPr/>
                    <a:lstStyle/>
                    <a:p>
                      <a:pPr algn="ctr"/>
                      <a:endParaRPr lang="en-US" sz="1400" dirty="0"/>
                    </a:p>
                  </a:txBody>
                  <a:tcPr anchor="ctr"/>
                </a:tc>
                <a:tc>
                  <a:txBody>
                    <a:bodyPr/>
                    <a:lstStyle/>
                    <a:p>
                      <a:pPr algn="ctr"/>
                      <a:endParaRPr lang="en-US" sz="1400" dirty="0"/>
                    </a:p>
                  </a:txBody>
                  <a:tcPr anchor="ctr"/>
                </a:tc>
                <a:tc>
                  <a:txBody>
                    <a:bodyPr/>
                    <a:lstStyle/>
                    <a:p>
                      <a:pPr algn="ctr"/>
                      <a:endParaRPr lang="en-US" sz="1400" dirty="0"/>
                    </a:p>
                  </a:txBody>
                  <a:tcPr anchor="ctr"/>
                </a:tc>
                <a:tc>
                  <a:txBody>
                    <a:bodyPr/>
                    <a:lstStyle/>
                    <a:p>
                      <a:pPr algn="ctr"/>
                      <a:endParaRPr lang="en-US" sz="1400" dirty="0"/>
                    </a:p>
                  </a:txBody>
                  <a:tcPr anchor="ctr"/>
                </a:tc>
                <a:extLst>
                  <a:ext uri="{0D108BD9-81ED-4DB2-BD59-A6C34878D82A}">
                    <a16:rowId xmlns:a16="http://schemas.microsoft.com/office/drawing/2014/main" val="2015123948"/>
                  </a:ext>
                </a:extLst>
              </a:tr>
            </a:tbl>
          </a:graphicData>
        </a:graphic>
      </p:graphicFrame>
      <p:graphicFrame>
        <p:nvGraphicFramePr>
          <p:cNvPr id="11" name="Table 10">
            <a:extLst>
              <a:ext uri="{FF2B5EF4-FFF2-40B4-BE49-F238E27FC236}">
                <a16:creationId xmlns:a16="http://schemas.microsoft.com/office/drawing/2014/main" id="{0797E269-7EFE-4F64-9A83-23C0685604F6}"/>
              </a:ext>
            </a:extLst>
          </p:cNvPr>
          <p:cNvGraphicFramePr>
            <a:graphicFrameLocks noGrp="1"/>
          </p:cNvGraphicFramePr>
          <p:nvPr/>
        </p:nvGraphicFramePr>
        <p:xfrm>
          <a:off x="3377095" y="627883"/>
          <a:ext cx="4239816" cy="1810512"/>
        </p:xfrm>
        <a:graphic>
          <a:graphicData uri="http://schemas.openxmlformats.org/drawingml/2006/table">
            <a:tbl>
              <a:tblPr firstRow="1" bandRow="1">
                <a:tableStyleId>{2D5ABB26-0587-4C30-8999-92F81FD0307C}</a:tableStyleId>
              </a:tblPr>
              <a:tblGrid>
                <a:gridCol w="389930">
                  <a:extLst>
                    <a:ext uri="{9D8B030D-6E8A-4147-A177-3AD203B41FA5}">
                      <a16:colId xmlns:a16="http://schemas.microsoft.com/office/drawing/2014/main" val="3240383009"/>
                    </a:ext>
                  </a:extLst>
                </a:gridCol>
                <a:gridCol w="555982">
                  <a:extLst>
                    <a:ext uri="{9D8B030D-6E8A-4147-A177-3AD203B41FA5}">
                      <a16:colId xmlns:a16="http://schemas.microsoft.com/office/drawing/2014/main" val="4271521432"/>
                    </a:ext>
                  </a:extLst>
                </a:gridCol>
                <a:gridCol w="809982">
                  <a:extLst>
                    <a:ext uri="{9D8B030D-6E8A-4147-A177-3AD203B41FA5}">
                      <a16:colId xmlns:a16="http://schemas.microsoft.com/office/drawing/2014/main" val="4013863108"/>
                    </a:ext>
                  </a:extLst>
                </a:gridCol>
                <a:gridCol w="809982">
                  <a:extLst>
                    <a:ext uri="{9D8B030D-6E8A-4147-A177-3AD203B41FA5}">
                      <a16:colId xmlns:a16="http://schemas.microsoft.com/office/drawing/2014/main" val="3848850615"/>
                    </a:ext>
                  </a:extLst>
                </a:gridCol>
                <a:gridCol w="863958">
                  <a:extLst>
                    <a:ext uri="{9D8B030D-6E8A-4147-A177-3AD203B41FA5}">
                      <a16:colId xmlns:a16="http://schemas.microsoft.com/office/drawing/2014/main" val="4136800757"/>
                    </a:ext>
                  </a:extLst>
                </a:gridCol>
                <a:gridCol w="809982">
                  <a:extLst>
                    <a:ext uri="{9D8B030D-6E8A-4147-A177-3AD203B41FA5}">
                      <a16:colId xmlns:a16="http://schemas.microsoft.com/office/drawing/2014/main" val="2103514158"/>
                    </a:ext>
                  </a:extLst>
                </a:gridCol>
              </a:tblGrid>
              <a:tr h="301752">
                <a:tc>
                  <a:txBody>
                    <a:bodyPr/>
                    <a:lstStyle/>
                    <a:p>
                      <a:pPr algn="ctr"/>
                      <a:endParaRPr lang="en-US" sz="1400" b="1" dirty="0">
                        <a:latin typeface="+mn-lt"/>
                        <a:cs typeface="Times New Roman" panose="02020603050405020304" pitchFamily="18" charset="0"/>
                      </a:endParaRPr>
                    </a:p>
                  </a:txBody>
                  <a:tcPr marL="88285" marR="88285" marT="44143" marB="44143"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algn="ctr"/>
                      <a:endParaRPr lang="en-US" sz="1400" b="1" dirty="0">
                        <a:latin typeface="+mn-lt"/>
                        <a:cs typeface="Times New Roman" panose="02020603050405020304" pitchFamily="18" charset="0"/>
                      </a:endParaRPr>
                    </a:p>
                  </a:txBody>
                  <a:tcPr marL="88285" marR="88285" marT="44143" marB="44143"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gridSpan="3">
                  <a:txBody>
                    <a:bodyPr/>
                    <a:lstStyle/>
                    <a:p>
                      <a:pPr algn="ctr"/>
                      <a:r>
                        <a:rPr lang="en-US" sz="1400" b="1" i="0" dirty="0">
                          <a:latin typeface="+mn-lt"/>
                          <a:cs typeface="Times New Roman" panose="02020603050405020304" pitchFamily="18" charset="0"/>
                        </a:rPr>
                        <a:t>To</a:t>
                      </a: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pPr algn="ctr"/>
                      <a:endParaRPr lang="en-US" b="1" dirty="0">
                        <a:latin typeface="Times New Roman" panose="02020603050405020304" pitchFamily="18" charset="0"/>
                        <a:cs typeface="Times New Roman" panose="02020603050405020304" pitchFamily="18"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b="1" dirty="0">
                        <a:latin typeface="+mn-lt"/>
                        <a:cs typeface="Times New Roman" panose="02020603050405020304" pitchFamily="18" charset="0"/>
                      </a:endParaRPr>
                    </a:p>
                  </a:txBody>
                  <a:tcPr marL="88285" marR="88285" marT="44143" marB="44143"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005151"/>
                  </a:ext>
                </a:extLst>
              </a:tr>
              <a:tr h="301752">
                <a:tc>
                  <a:txBody>
                    <a:bodyPr/>
                    <a:lstStyle/>
                    <a:p>
                      <a:pPr algn="ctr"/>
                      <a:endParaRPr lang="en-US" sz="1400" b="1" dirty="0">
                        <a:latin typeface="+mn-lt"/>
                        <a:cs typeface="Times New Roman" panose="02020603050405020304" pitchFamily="18" charset="0"/>
                      </a:endParaRPr>
                    </a:p>
                  </a:txBody>
                  <a:tcPr marL="88285" marR="88285" marT="44143" marB="44143"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endParaRPr lang="en-US" sz="1400" b="1" dirty="0">
                        <a:latin typeface="+mn-lt"/>
                        <a:cs typeface="Times New Roman" panose="02020603050405020304" pitchFamily="18" charset="0"/>
                      </a:endParaRPr>
                    </a:p>
                  </a:txBody>
                  <a:tcPr marL="88285" marR="88285" marT="44143" marB="44143"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400" b="1" i="0" dirty="0">
                          <a:latin typeface="+mn-lt"/>
                          <a:cs typeface="Times New Roman" panose="02020603050405020304" pitchFamily="18" charset="0"/>
                        </a:rPr>
                        <a:t>A</a:t>
                      </a: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400" b="1" i="0" dirty="0">
                          <a:latin typeface="+mn-lt"/>
                          <a:cs typeface="Times New Roman" panose="02020603050405020304" pitchFamily="18" charset="0"/>
                        </a:rPr>
                        <a:t>B</a:t>
                      </a: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400" b="1" i="0" dirty="0">
                          <a:latin typeface="+mn-lt"/>
                          <a:cs typeface="Times New Roman" panose="02020603050405020304" pitchFamily="18" charset="0"/>
                        </a:rPr>
                        <a:t>C</a:t>
                      </a: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400" b="1" dirty="0">
                          <a:latin typeface="+mn-lt"/>
                          <a:cs typeface="Times New Roman" panose="02020603050405020304" pitchFamily="18" charset="0"/>
                        </a:rPr>
                        <a:t>Loss</a:t>
                      </a: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1435820"/>
                  </a:ext>
                </a:extLst>
              </a:tr>
              <a:tr h="301752">
                <a:tc rowSpan="3">
                  <a:txBody>
                    <a:bodyPr/>
                    <a:lstStyle/>
                    <a:p>
                      <a:pPr algn="ctr"/>
                      <a:r>
                        <a:rPr lang="en-US" sz="1400" b="1" i="0" dirty="0">
                          <a:latin typeface="+mn-lt"/>
                          <a:cs typeface="Times New Roman" panose="02020603050405020304" pitchFamily="18" charset="0"/>
                        </a:rPr>
                        <a:t>From</a:t>
                      </a:r>
                    </a:p>
                  </a:txBody>
                  <a:tcPr marL="88285" marR="88285" marT="44143" marB="44143" vert="vert2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400" b="1" i="0" dirty="0">
                          <a:latin typeface="+mn-lt"/>
                          <a:cs typeface="Times New Roman" panose="02020603050405020304" pitchFamily="18" charset="0"/>
                        </a:rPr>
                        <a:t>A</a:t>
                      </a: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endParaRPr lang="en-US" sz="1400" b="0" dirty="0">
                        <a:solidFill>
                          <a:schemeClr val="tx1"/>
                        </a:solidFill>
                        <a:latin typeface="+mn-lt"/>
                        <a:cs typeface="Times New Roman" panose="02020603050405020304" pitchFamily="18" charset="0"/>
                      </a:endParaRPr>
                    </a:p>
                  </a:txBody>
                  <a:tcPr marL="88285" marR="88285" marT="44143" marB="44143"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400" b="0" dirty="0">
                          <a:solidFill>
                            <a:schemeClr val="tx1"/>
                          </a:solidFill>
                          <a:latin typeface="+mn-lt"/>
                          <a:cs typeface="Times New Roman" panose="02020603050405020304" pitchFamily="18" charset="0"/>
                        </a:rPr>
                        <a:t>1</a:t>
                      </a:r>
                    </a:p>
                  </a:txBody>
                  <a:tcPr marL="88285" marR="88285" marT="44143" marB="441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b="0" dirty="0">
                        <a:solidFill>
                          <a:schemeClr val="tx1"/>
                        </a:solidFill>
                        <a:latin typeface="+mn-lt"/>
                        <a:cs typeface="Times New Roman" panose="02020603050405020304" pitchFamily="18" charset="0"/>
                      </a:endParaRPr>
                    </a:p>
                  </a:txBody>
                  <a:tcPr marL="88285" marR="88285" marT="44143" marB="44143"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chemeClr val="tx1"/>
                          </a:solidFill>
                          <a:latin typeface="+mn-lt"/>
                          <a:cs typeface="Times New Roman" panose="02020603050405020304" pitchFamily="18" charset="0"/>
                        </a:rPr>
                        <a:t>1</a:t>
                      </a: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8719475"/>
                  </a:ext>
                </a:extLst>
              </a:tr>
              <a:tr h="301752">
                <a:tc vMerge="1">
                  <a:txBody>
                    <a:bodyPr/>
                    <a:lstStyle/>
                    <a:p>
                      <a:endParaRPr lang="en-US"/>
                    </a:p>
                  </a:txBody>
                  <a:tcPr/>
                </a:tc>
                <a:tc>
                  <a:txBody>
                    <a:bodyPr/>
                    <a:lstStyle/>
                    <a:p>
                      <a:pPr algn="ctr"/>
                      <a:r>
                        <a:rPr lang="en-US" sz="1400" b="1" i="0" dirty="0">
                          <a:latin typeface="+mn-lt"/>
                          <a:cs typeface="Times New Roman" panose="02020603050405020304" pitchFamily="18" charset="0"/>
                        </a:rPr>
                        <a:t>B</a:t>
                      </a: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400" b="0" dirty="0">
                          <a:solidFill>
                            <a:schemeClr val="tx1"/>
                          </a:solidFill>
                          <a:latin typeface="+mn-lt"/>
                          <a:cs typeface="Times New Roman" panose="02020603050405020304" pitchFamily="18" charset="0"/>
                        </a:rPr>
                        <a:t>1</a:t>
                      </a:r>
                    </a:p>
                  </a:txBody>
                  <a:tcPr marL="88285" marR="88285" marT="44143" marB="44143"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dirty="0">
                        <a:solidFill>
                          <a:schemeClr val="tx1"/>
                        </a:solidFill>
                        <a:latin typeface="+mn-lt"/>
                        <a:cs typeface="Times New Roman" panose="02020603050405020304" pitchFamily="18" charset="0"/>
                      </a:endParaRPr>
                    </a:p>
                  </a:txBody>
                  <a:tcPr marL="88285" marR="88285" marT="44143" marB="441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dirty="0">
                        <a:solidFill>
                          <a:schemeClr val="tx1"/>
                        </a:solidFill>
                        <a:latin typeface="+mn-lt"/>
                        <a:cs typeface="Times New Roman" panose="02020603050405020304" pitchFamily="18" charset="0"/>
                      </a:endParaRPr>
                    </a:p>
                  </a:txBody>
                  <a:tcPr marL="88285" marR="88285" marT="44143" marB="44143"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chemeClr val="tx1"/>
                          </a:solidFill>
                          <a:latin typeface="+mn-lt"/>
                          <a:cs typeface="Times New Roman" panose="02020603050405020304" pitchFamily="18" charset="0"/>
                        </a:rPr>
                        <a:t>1</a:t>
                      </a: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596460"/>
                  </a:ext>
                </a:extLst>
              </a:tr>
              <a:tr h="301752">
                <a:tc vMerge="1">
                  <a:txBody>
                    <a:bodyPr/>
                    <a:lstStyle/>
                    <a:p>
                      <a:pPr algn="ctr"/>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i="0" dirty="0">
                          <a:latin typeface="+mn-lt"/>
                          <a:cs typeface="Times New Roman" panose="02020603050405020304" pitchFamily="18" charset="0"/>
                        </a:rPr>
                        <a:t>C</a:t>
                      </a: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endParaRPr lang="en-US" sz="1400" b="0" dirty="0">
                        <a:solidFill>
                          <a:schemeClr val="tx1"/>
                        </a:solidFill>
                        <a:latin typeface="+mn-lt"/>
                        <a:cs typeface="Times New Roman" panose="02020603050405020304" pitchFamily="18" charset="0"/>
                      </a:endParaRPr>
                    </a:p>
                  </a:txBody>
                  <a:tcPr marL="88285" marR="88285" marT="44143" marB="44143"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endParaRPr lang="en-US" sz="1400" b="0" dirty="0">
                        <a:solidFill>
                          <a:schemeClr val="tx1"/>
                        </a:solidFill>
                        <a:latin typeface="+mn-lt"/>
                        <a:cs typeface="Times New Roman" panose="02020603050405020304" pitchFamily="18" charset="0"/>
                      </a:endParaRPr>
                    </a:p>
                  </a:txBody>
                  <a:tcPr marL="88285" marR="88285" marT="44143" marB="441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endParaRPr lang="en-US" sz="1400" b="0" dirty="0">
                        <a:solidFill>
                          <a:schemeClr val="tx1"/>
                        </a:solidFill>
                        <a:latin typeface="+mn-lt"/>
                        <a:cs typeface="Times New Roman" panose="02020603050405020304" pitchFamily="18" charset="0"/>
                      </a:endParaRPr>
                    </a:p>
                  </a:txBody>
                  <a:tcPr marL="88285" marR="88285" marT="44143" marB="44143"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pPr algn="ctr"/>
                      <a:endParaRPr lang="en-US" sz="1400" b="1" dirty="0">
                        <a:solidFill>
                          <a:schemeClr val="tx1"/>
                        </a:solidFill>
                        <a:latin typeface="+mn-lt"/>
                        <a:cs typeface="Times New Roman" panose="02020603050405020304" pitchFamily="18" charset="0"/>
                      </a:endParaRP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8599969"/>
                  </a:ext>
                </a:extLst>
              </a:tr>
              <a:tr h="301752">
                <a:tc>
                  <a:txBody>
                    <a:bodyPr/>
                    <a:lstStyle/>
                    <a:p>
                      <a:pPr algn="ctr"/>
                      <a:endParaRPr lang="en-US" sz="1400" b="1" dirty="0">
                        <a:latin typeface="+mn-lt"/>
                        <a:cs typeface="Times New Roman" panose="02020603050405020304" pitchFamily="18" charset="0"/>
                      </a:endParaRPr>
                    </a:p>
                  </a:txBody>
                  <a:tcPr marL="88285" marR="88285" marT="44143" marB="44143"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pPr algn="ctr"/>
                      <a:r>
                        <a:rPr lang="en-US" sz="1400" b="1" dirty="0">
                          <a:latin typeface="+mn-lt"/>
                          <a:cs typeface="Times New Roman" panose="02020603050405020304" pitchFamily="18" charset="0"/>
                        </a:rPr>
                        <a:t>Gain</a:t>
                      </a: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400" b="1" dirty="0">
                          <a:solidFill>
                            <a:schemeClr val="tx1"/>
                          </a:solidFill>
                          <a:latin typeface="+mn-lt"/>
                          <a:cs typeface="Times New Roman" panose="02020603050405020304" pitchFamily="18" charset="0"/>
                        </a:rPr>
                        <a:t>1</a:t>
                      </a: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400" b="1" dirty="0">
                          <a:solidFill>
                            <a:schemeClr val="tx1"/>
                          </a:solidFill>
                          <a:latin typeface="+mn-lt"/>
                          <a:cs typeface="Times New Roman" panose="02020603050405020304" pitchFamily="18" charset="0"/>
                        </a:rPr>
                        <a:t>1</a:t>
                      </a: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endParaRPr lang="en-US" sz="1400" b="1" dirty="0">
                        <a:solidFill>
                          <a:schemeClr val="tx1"/>
                        </a:solidFill>
                        <a:latin typeface="+mn-lt"/>
                        <a:cs typeface="Times New Roman" panose="02020603050405020304" pitchFamily="18" charset="0"/>
                      </a:endParaRP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400" b="1" dirty="0">
                          <a:solidFill>
                            <a:schemeClr val="tx1"/>
                          </a:solidFill>
                          <a:latin typeface="+mn-lt"/>
                          <a:cs typeface="Times New Roman" panose="02020603050405020304" pitchFamily="18" charset="0"/>
                        </a:rPr>
                        <a:t>2</a:t>
                      </a: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45110032"/>
                  </a:ext>
                </a:extLst>
              </a:tr>
            </a:tbl>
          </a:graphicData>
        </a:graphic>
      </p:graphicFrame>
      <p:sp>
        <p:nvSpPr>
          <p:cNvPr id="22" name="TextBox 21">
            <a:extLst>
              <a:ext uri="{FF2B5EF4-FFF2-40B4-BE49-F238E27FC236}">
                <a16:creationId xmlns:a16="http://schemas.microsoft.com/office/drawing/2014/main" id="{F8F66422-33DA-4966-A50E-0F140FA374CF}"/>
              </a:ext>
            </a:extLst>
          </p:cNvPr>
          <p:cNvSpPr txBox="1"/>
          <p:nvPr/>
        </p:nvSpPr>
        <p:spPr>
          <a:xfrm>
            <a:off x="-6629" y="549968"/>
            <a:ext cx="52677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23" name="TextBox 22">
            <a:extLst>
              <a:ext uri="{FF2B5EF4-FFF2-40B4-BE49-F238E27FC236}">
                <a16:creationId xmlns:a16="http://schemas.microsoft.com/office/drawing/2014/main" id="{4D1BF686-AF38-46E7-991E-F53FB7A5E93B}"/>
              </a:ext>
            </a:extLst>
          </p:cNvPr>
          <p:cNvSpPr txBox="1"/>
          <p:nvPr/>
        </p:nvSpPr>
        <p:spPr>
          <a:xfrm>
            <a:off x="3377094" y="536712"/>
            <a:ext cx="82715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(Pixel 2)</a:t>
            </a:r>
          </a:p>
        </p:txBody>
      </p:sp>
      <p:pic>
        <p:nvPicPr>
          <p:cNvPr id="27" name="Picture 2">
            <a:extLst>
              <a:ext uri="{FF2B5EF4-FFF2-40B4-BE49-F238E27FC236}">
                <a16:creationId xmlns:a16="http://schemas.microsoft.com/office/drawing/2014/main" id="{E82E9905-8E07-4578-81B9-66D2221D31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251" t="36722" b="35221"/>
          <a:stretch/>
        </p:blipFill>
        <p:spPr bwMode="auto">
          <a:xfrm>
            <a:off x="7705020" y="4669788"/>
            <a:ext cx="3301757" cy="181051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CE3AFA23-EDA1-4CFB-9A31-E7DDD82F561B}"/>
              </a:ext>
            </a:extLst>
          </p:cNvPr>
          <p:cNvSpPr txBox="1"/>
          <p:nvPr/>
        </p:nvSpPr>
        <p:spPr>
          <a:xfrm>
            <a:off x="3804479" y="3721159"/>
            <a:ext cx="52677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a:t>
            </a:r>
          </a:p>
        </p:txBody>
      </p:sp>
      <p:sp>
        <p:nvSpPr>
          <p:cNvPr id="19" name="TextBox 18">
            <a:extLst>
              <a:ext uri="{FF2B5EF4-FFF2-40B4-BE49-F238E27FC236}">
                <a16:creationId xmlns:a16="http://schemas.microsoft.com/office/drawing/2014/main" id="{611738F1-5409-4408-95AA-EB157166BF84}"/>
              </a:ext>
            </a:extLst>
          </p:cNvPr>
          <p:cNvSpPr txBox="1"/>
          <p:nvPr/>
        </p:nvSpPr>
        <p:spPr>
          <a:xfrm>
            <a:off x="49697" y="3717229"/>
            <a:ext cx="52677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a:t>
            </a:r>
          </a:p>
        </p:txBody>
      </p:sp>
      <p:sp>
        <p:nvSpPr>
          <p:cNvPr id="14" name="Slide Number Placeholder 2">
            <a:extLst>
              <a:ext uri="{FF2B5EF4-FFF2-40B4-BE49-F238E27FC236}">
                <a16:creationId xmlns:a16="http://schemas.microsoft.com/office/drawing/2014/main" id="{F44E1FE5-A7A6-47FE-A9A9-2E3667B91165}"/>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84BC01-FBBD-4968-A923-39B93FA8125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0BA8A02F-6AEB-4645-94F1-8779BA2B6E82}"/>
              </a:ext>
            </a:extLst>
          </p:cNvPr>
          <p:cNvSpPr>
            <a:spLocks noGrp="1"/>
          </p:cNvSpPr>
          <p:nvPr>
            <p:ph type="title"/>
          </p:nvPr>
        </p:nvSpPr>
        <p:spPr>
          <a:xfrm>
            <a:off x="0" y="7318"/>
            <a:ext cx="12192000" cy="648665"/>
          </a:xfrm>
        </p:spPr>
        <p:txBody>
          <a:bodyPr>
            <a:noAutofit/>
          </a:bodyPr>
          <a:lstStyle/>
          <a:p>
            <a:r>
              <a:rPr lang="en-US" sz="2400" dirty="0"/>
              <a:t>Pixel 2 makes Alternation Exchange for classes A and B. Pixel 3 makes Alternation Shift for class B.</a:t>
            </a:r>
          </a:p>
        </p:txBody>
      </p:sp>
      <p:graphicFrame>
        <p:nvGraphicFramePr>
          <p:cNvPr id="16" name="Table 15">
            <a:extLst>
              <a:ext uri="{FF2B5EF4-FFF2-40B4-BE49-F238E27FC236}">
                <a16:creationId xmlns:a16="http://schemas.microsoft.com/office/drawing/2014/main" id="{368AFFDA-4028-46F0-AA70-A48F3025FF58}"/>
              </a:ext>
            </a:extLst>
          </p:cNvPr>
          <p:cNvGraphicFramePr>
            <a:graphicFrameLocks noGrp="1"/>
          </p:cNvGraphicFramePr>
          <p:nvPr/>
        </p:nvGraphicFramePr>
        <p:xfrm>
          <a:off x="7733738" y="631198"/>
          <a:ext cx="4239816" cy="1810512"/>
        </p:xfrm>
        <a:graphic>
          <a:graphicData uri="http://schemas.openxmlformats.org/drawingml/2006/table">
            <a:tbl>
              <a:tblPr firstRow="1" bandRow="1">
                <a:tableStyleId>{2D5ABB26-0587-4C30-8999-92F81FD0307C}</a:tableStyleId>
              </a:tblPr>
              <a:tblGrid>
                <a:gridCol w="389930">
                  <a:extLst>
                    <a:ext uri="{9D8B030D-6E8A-4147-A177-3AD203B41FA5}">
                      <a16:colId xmlns:a16="http://schemas.microsoft.com/office/drawing/2014/main" val="3240383009"/>
                    </a:ext>
                  </a:extLst>
                </a:gridCol>
                <a:gridCol w="555982">
                  <a:extLst>
                    <a:ext uri="{9D8B030D-6E8A-4147-A177-3AD203B41FA5}">
                      <a16:colId xmlns:a16="http://schemas.microsoft.com/office/drawing/2014/main" val="4271521432"/>
                    </a:ext>
                  </a:extLst>
                </a:gridCol>
                <a:gridCol w="809982">
                  <a:extLst>
                    <a:ext uri="{9D8B030D-6E8A-4147-A177-3AD203B41FA5}">
                      <a16:colId xmlns:a16="http://schemas.microsoft.com/office/drawing/2014/main" val="4013863108"/>
                    </a:ext>
                  </a:extLst>
                </a:gridCol>
                <a:gridCol w="809982">
                  <a:extLst>
                    <a:ext uri="{9D8B030D-6E8A-4147-A177-3AD203B41FA5}">
                      <a16:colId xmlns:a16="http://schemas.microsoft.com/office/drawing/2014/main" val="3848850615"/>
                    </a:ext>
                  </a:extLst>
                </a:gridCol>
                <a:gridCol w="863958">
                  <a:extLst>
                    <a:ext uri="{9D8B030D-6E8A-4147-A177-3AD203B41FA5}">
                      <a16:colId xmlns:a16="http://schemas.microsoft.com/office/drawing/2014/main" val="4136800757"/>
                    </a:ext>
                  </a:extLst>
                </a:gridCol>
                <a:gridCol w="809982">
                  <a:extLst>
                    <a:ext uri="{9D8B030D-6E8A-4147-A177-3AD203B41FA5}">
                      <a16:colId xmlns:a16="http://schemas.microsoft.com/office/drawing/2014/main" val="2103514158"/>
                    </a:ext>
                  </a:extLst>
                </a:gridCol>
              </a:tblGrid>
              <a:tr h="301752">
                <a:tc>
                  <a:txBody>
                    <a:bodyPr/>
                    <a:lstStyle/>
                    <a:p>
                      <a:pPr algn="ctr"/>
                      <a:endParaRPr lang="en-US" sz="1400" b="1" dirty="0">
                        <a:latin typeface="+mn-lt"/>
                        <a:cs typeface="Times New Roman" panose="02020603050405020304" pitchFamily="18" charset="0"/>
                      </a:endParaRPr>
                    </a:p>
                  </a:txBody>
                  <a:tcPr marL="88285" marR="88285" marT="44143" marB="44143"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algn="ctr"/>
                      <a:endParaRPr lang="en-US" sz="1400" b="1" dirty="0">
                        <a:latin typeface="+mn-lt"/>
                        <a:cs typeface="Times New Roman" panose="02020603050405020304" pitchFamily="18" charset="0"/>
                      </a:endParaRPr>
                    </a:p>
                  </a:txBody>
                  <a:tcPr marL="88285" marR="88285" marT="44143" marB="44143"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gridSpan="3">
                  <a:txBody>
                    <a:bodyPr/>
                    <a:lstStyle/>
                    <a:p>
                      <a:pPr algn="ctr"/>
                      <a:r>
                        <a:rPr lang="en-US" sz="1400" b="1" i="0" dirty="0">
                          <a:latin typeface="+mn-lt"/>
                          <a:cs typeface="Times New Roman" panose="02020603050405020304" pitchFamily="18" charset="0"/>
                        </a:rPr>
                        <a:t>To</a:t>
                      </a: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pPr algn="ctr"/>
                      <a:endParaRPr lang="en-US" b="1" dirty="0">
                        <a:latin typeface="Times New Roman" panose="02020603050405020304" pitchFamily="18" charset="0"/>
                        <a:cs typeface="Times New Roman" panose="02020603050405020304" pitchFamily="18"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b="1" dirty="0">
                        <a:latin typeface="+mn-lt"/>
                        <a:cs typeface="Times New Roman" panose="02020603050405020304" pitchFamily="18" charset="0"/>
                      </a:endParaRPr>
                    </a:p>
                  </a:txBody>
                  <a:tcPr marL="88285" marR="88285" marT="44143" marB="44143"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005151"/>
                  </a:ext>
                </a:extLst>
              </a:tr>
              <a:tr h="301752">
                <a:tc>
                  <a:txBody>
                    <a:bodyPr/>
                    <a:lstStyle/>
                    <a:p>
                      <a:pPr algn="ctr"/>
                      <a:endParaRPr lang="en-US" sz="1400" b="1" dirty="0">
                        <a:latin typeface="+mn-lt"/>
                        <a:cs typeface="Times New Roman" panose="02020603050405020304" pitchFamily="18" charset="0"/>
                      </a:endParaRPr>
                    </a:p>
                  </a:txBody>
                  <a:tcPr marL="88285" marR="88285" marT="44143" marB="44143"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endParaRPr lang="en-US" sz="1400" b="1" dirty="0">
                        <a:latin typeface="+mn-lt"/>
                        <a:cs typeface="Times New Roman" panose="02020603050405020304" pitchFamily="18" charset="0"/>
                      </a:endParaRPr>
                    </a:p>
                  </a:txBody>
                  <a:tcPr marL="88285" marR="88285" marT="44143" marB="44143"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400" b="1" i="0" dirty="0">
                          <a:latin typeface="+mn-lt"/>
                          <a:cs typeface="Times New Roman" panose="02020603050405020304" pitchFamily="18" charset="0"/>
                        </a:rPr>
                        <a:t>A</a:t>
                      </a: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400" b="1" i="0" dirty="0">
                          <a:latin typeface="+mn-lt"/>
                          <a:cs typeface="Times New Roman" panose="02020603050405020304" pitchFamily="18" charset="0"/>
                        </a:rPr>
                        <a:t>B</a:t>
                      </a: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400" b="1" i="0" dirty="0">
                          <a:latin typeface="+mn-lt"/>
                          <a:cs typeface="Times New Roman" panose="02020603050405020304" pitchFamily="18" charset="0"/>
                        </a:rPr>
                        <a:t>C</a:t>
                      </a: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400" b="1" dirty="0">
                          <a:latin typeface="+mn-lt"/>
                          <a:cs typeface="Times New Roman" panose="02020603050405020304" pitchFamily="18" charset="0"/>
                        </a:rPr>
                        <a:t>Loss</a:t>
                      </a: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1435820"/>
                  </a:ext>
                </a:extLst>
              </a:tr>
              <a:tr h="301752">
                <a:tc rowSpan="3">
                  <a:txBody>
                    <a:bodyPr/>
                    <a:lstStyle/>
                    <a:p>
                      <a:pPr algn="ctr"/>
                      <a:r>
                        <a:rPr lang="en-US" sz="1400" b="1" i="0" dirty="0">
                          <a:latin typeface="+mn-lt"/>
                          <a:cs typeface="Times New Roman" panose="02020603050405020304" pitchFamily="18" charset="0"/>
                        </a:rPr>
                        <a:t>From</a:t>
                      </a:r>
                    </a:p>
                  </a:txBody>
                  <a:tcPr marL="88285" marR="88285" marT="44143" marB="44143" vert="vert2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400" b="1" i="0" dirty="0">
                          <a:latin typeface="+mn-lt"/>
                          <a:cs typeface="Times New Roman" panose="02020603050405020304" pitchFamily="18" charset="0"/>
                        </a:rPr>
                        <a:t>A</a:t>
                      </a: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endParaRPr lang="en-US" sz="1400" b="0" dirty="0">
                        <a:solidFill>
                          <a:schemeClr val="tx1"/>
                        </a:solidFill>
                        <a:latin typeface="+mn-lt"/>
                        <a:cs typeface="Times New Roman" panose="02020603050405020304" pitchFamily="18" charset="0"/>
                      </a:endParaRPr>
                    </a:p>
                  </a:txBody>
                  <a:tcPr marL="88285" marR="88285" marT="44143" marB="44143"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400" b="0" dirty="0">
                          <a:solidFill>
                            <a:schemeClr val="tx1"/>
                          </a:solidFill>
                          <a:latin typeface="+mn-lt"/>
                          <a:cs typeface="Times New Roman" panose="02020603050405020304" pitchFamily="18" charset="0"/>
                        </a:rPr>
                        <a:t>1</a:t>
                      </a:r>
                    </a:p>
                  </a:txBody>
                  <a:tcPr marL="88285" marR="88285" marT="44143" marB="441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b="0" dirty="0">
                        <a:solidFill>
                          <a:schemeClr val="tx1"/>
                        </a:solidFill>
                        <a:latin typeface="+mn-lt"/>
                        <a:cs typeface="Times New Roman" panose="02020603050405020304" pitchFamily="18" charset="0"/>
                      </a:endParaRPr>
                    </a:p>
                  </a:txBody>
                  <a:tcPr marL="88285" marR="88285" marT="44143" marB="44143"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chemeClr val="tx1"/>
                          </a:solidFill>
                          <a:latin typeface="+mn-lt"/>
                          <a:cs typeface="Times New Roman" panose="02020603050405020304" pitchFamily="18" charset="0"/>
                        </a:rPr>
                        <a:t>1</a:t>
                      </a: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8719475"/>
                  </a:ext>
                </a:extLst>
              </a:tr>
              <a:tr h="301752">
                <a:tc vMerge="1">
                  <a:txBody>
                    <a:bodyPr/>
                    <a:lstStyle/>
                    <a:p>
                      <a:endParaRPr lang="en-US"/>
                    </a:p>
                  </a:txBody>
                  <a:tcPr/>
                </a:tc>
                <a:tc>
                  <a:txBody>
                    <a:bodyPr/>
                    <a:lstStyle/>
                    <a:p>
                      <a:pPr algn="ctr"/>
                      <a:r>
                        <a:rPr lang="en-US" sz="1400" b="1" i="0" dirty="0">
                          <a:latin typeface="+mn-lt"/>
                          <a:cs typeface="Times New Roman" panose="02020603050405020304" pitchFamily="18" charset="0"/>
                        </a:rPr>
                        <a:t>B</a:t>
                      </a: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endParaRPr lang="en-US" sz="1400" b="0" dirty="0">
                        <a:solidFill>
                          <a:schemeClr val="tx1"/>
                        </a:solidFill>
                        <a:latin typeface="+mn-lt"/>
                        <a:cs typeface="Times New Roman" panose="02020603050405020304" pitchFamily="18" charset="0"/>
                      </a:endParaRPr>
                    </a:p>
                  </a:txBody>
                  <a:tcPr marL="88285" marR="88285" marT="44143" marB="44143"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dirty="0">
                        <a:solidFill>
                          <a:schemeClr val="tx1"/>
                        </a:solidFill>
                        <a:latin typeface="+mn-lt"/>
                        <a:cs typeface="Times New Roman" panose="02020603050405020304" pitchFamily="18" charset="0"/>
                      </a:endParaRPr>
                    </a:p>
                  </a:txBody>
                  <a:tcPr marL="88285" marR="88285" marT="44143" marB="441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mn-lt"/>
                          <a:cs typeface="Times New Roman" panose="02020603050405020304" pitchFamily="18" charset="0"/>
                        </a:rPr>
                        <a:t>1</a:t>
                      </a:r>
                    </a:p>
                  </a:txBody>
                  <a:tcPr marL="88285" marR="88285" marT="44143" marB="44143"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chemeClr val="tx1"/>
                          </a:solidFill>
                          <a:latin typeface="+mn-lt"/>
                          <a:cs typeface="Times New Roman" panose="02020603050405020304" pitchFamily="18" charset="0"/>
                        </a:rPr>
                        <a:t>1</a:t>
                      </a: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596460"/>
                  </a:ext>
                </a:extLst>
              </a:tr>
              <a:tr h="301752">
                <a:tc vMerge="1">
                  <a:txBody>
                    <a:bodyPr/>
                    <a:lstStyle/>
                    <a:p>
                      <a:pPr algn="ctr"/>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i="0" dirty="0">
                          <a:latin typeface="+mn-lt"/>
                          <a:cs typeface="Times New Roman" panose="02020603050405020304" pitchFamily="18" charset="0"/>
                        </a:rPr>
                        <a:t>C</a:t>
                      </a: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endParaRPr lang="en-US" sz="1400" b="0" dirty="0">
                        <a:solidFill>
                          <a:schemeClr val="tx1"/>
                        </a:solidFill>
                        <a:latin typeface="+mn-lt"/>
                        <a:cs typeface="Times New Roman" panose="02020603050405020304" pitchFamily="18" charset="0"/>
                      </a:endParaRPr>
                    </a:p>
                  </a:txBody>
                  <a:tcPr marL="88285" marR="88285" marT="44143" marB="44143"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endParaRPr lang="en-US" sz="1400" b="0" dirty="0">
                        <a:solidFill>
                          <a:schemeClr val="tx1"/>
                        </a:solidFill>
                        <a:latin typeface="+mn-lt"/>
                        <a:cs typeface="Times New Roman" panose="02020603050405020304" pitchFamily="18" charset="0"/>
                      </a:endParaRPr>
                    </a:p>
                  </a:txBody>
                  <a:tcPr marL="88285" marR="88285" marT="44143" marB="441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endParaRPr lang="en-US" sz="1400" b="0" dirty="0">
                        <a:solidFill>
                          <a:schemeClr val="tx1"/>
                        </a:solidFill>
                        <a:latin typeface="+mn-lt"/>
                        <a:cs typeface="Times New Roman" panose="02020603050405020304" pitchFamily="18" charset="0"/>
                      </a:endParaRPr>
                    </a:p>
                  </a:txBody>
                  <a:tcPr marL="88285" marR="88285" marT="44143" marB="44143"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pPr algn="ctr"/>
                      <a:endParaRPr lang="en-US" sz="1400" b="1" dirty="0">
                        <a:solidFill>
                          <a:schemeClr val="tx1"/>
                        </a:solidFill>
                        <a:latin typeface="+mn-lt"/>
                        <a:cs typeface="Times New Roman" panose="02020603050405020304" pitchFamily="18" charset="0"/>
                      </a:endParaRP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8599969"/>
                  </a:ext>
                </a:extLst>
              </a:tr>
              <a:tr h="301752">
                <a:tc>
                  <a:txBody>
                    <a:bodyPr/>
                    <a:lstStyle/>
                    <a:p>
                      <a:pPr algn="ctr"/>
                      <a:endParaRPr lang="en-US" sz="1400" b="1" dirty="0">
                        <a:latin typeface="+mn-lt"/>
                        <a:cs typeface="Times New Roman" panose="02020603050405020304" pitchFamily="18" charset="0"/>
                      </a:endParaRPr>
                    </a:p>
                  </a:txBody>
                  <a:tcPr marL="88285" marR="88285" marT="44143" marB="44143"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pPr algn="ctr"/>
                      <a:r>
                        <a:rPr lang="en-US" sz="1400" b="1" dirty="0">
                          <a:latin typeface="+mn-lt"/>
                          <a:cs typeface="Times New Roman" panose="02020603050405020304" pitchFamily="18" charset="0"/>
                        </a:rPr>
                        <a:t>Gain</a:t>
                      </a: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endParaRPr lang="en-US" sz="1400" b="1" dirty="0">
                        <a:solidFill>
                          <a:schemeClr val="tx1"/>
                        </a:solidFill>
                        <a:latin typeface="+mn-lt"/>
                        <a:cs typeface="Times New Roman" panose="02020603050405020304" pitchFamily="18" charset="0"/>
                      </a:endParaRP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400" b="1" dirty="0">
                          <a:solidFill>
                            <a:schemeClr val="tx1"/>
                          </a:solidFill>
                          <a:latin typeface="+mn-lt"/>
                          <a:cs typeface="Times New Roman" panose="02020603050405020304" pitchFamily="18" charset="0"/>
                        </a:rPr>
                        <a:t>1</a:t>
                      </a: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400" b="1" dirty="0">
                          <a:solidFill>
                            <a:schemeClr val="tx1"/>
                          </a:solidFill>
                          <a:latin typeface="+mn-lt"/>
                          <a:cs typeface="Times New Roman" panose="02020603050405020304" pitchFamily="18" charset="0"/>
                        </a:rPr>
                        <a:t>1</a:t>
                      </a: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400" b="1" dirty="0">
                          <a:solidFill>
                            <a:schemeClr val="tx1"/>
                          </a:solidFill>
                          <a:latin typeface="+mn-lt"/>
                          <a:cs typeface="Times New Roman" panose="02020603050405020304" pitchFamily="18" charset="0"/>
                        </a:rPr>
                        <a:t>2</a:t>
                      </a: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45110032"/>
                  </a:ext>
                </a:extLst>
              </a:tr>
            </a:tbl>
          </a:graphicData>
        </a:graphic>
      </p:graphicFrame>
      <p:sp>
        <p:nvSpPr>
          <p:cNvPr id="17" name="TextBox 16">
            <a:extLst>
              <a:ext uri="{FF2B5EF4-FFF2-40B4-BE49-F238E27FC236}">
                <a16:creationId xmlns:a16="http://schemas.microsoft.com/office/drawing/2014/main" id="{4303BF8C-2628-4BEA-9BE5-277D55F8F7F5}"/>
              </a:ext>
            </a:extLst>
          </p:cNvPr>
          <p:cNvSpPr txBox="1"/>
          <p:nvPr/>
        </p:nvSpPr>
        <p:spPr>
          <a:xfrm>
            <a:off x="7743675" y="540027"/>
            <a:ext cx="82715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(Pixel 3)</a:t>
            </a:r>
          </a:p>
        </p:txBody>
      </p:sp>
      <p:sp>
        <p:nvSpPr>
          <p:cNvPr id="18" name="TextBox 17">
            <a:extLst>
              <a:ext uri="{FF2B5EF4-FFF2-40B4-BE49-F238E27FC236}">
                <a16:creationId xmlns:a16="http://schemas.microsoft.com/office/drawing/2014/main" id="{19BAA3E4-13CB-4456-8BC4-265F4DD94C23}"/>
              </a:ext>
            </a:extLst>
          </p:cNvPr>
          <p:cNvSpPr txBox="1"/>
          <p:nvPr/>
        </p:nvSpPr>
        <p:spPr>
          <a:xfrm>
            <a:off x="7701739" y="3806687"/>
            <a:ext cx="326419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Change components Overall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Sum of Gain components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Sum of Loss components</a:t>
            </a:r>
          </a:p>
        </p:txBody>
      </p:sp>
    </p:spTree>
    <p:extLst>
      <p:ext uri="{BB962C8B-B14F-4D97-AF65-F5344CB8AC3E}">
        <p14:creationId xmlns:p14="http://schemas.microsoft.com/office/powerpoint/2010/main" val="17550771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CED5066-E81D-428A-9036-FE4DFD9B243F}"/>
              </a:ext>
            </a:extLst>
          </p:cNvPr>
          <p:cNvSpPr txBox="1">
            <a:spLocks/>
          </p:cNvSpPr>
          <p:nvPr/>
        </p:nvSpPr>
        <p:spPr>
          <a:xfrm>
            <a:off x="1" y="691174"/>
            <a:ext cx="12192000" cy="5307493"/>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742932" indent="-742932" algn="l">
              <a:lnSpc>
                <a:spcPct val="100000"/>
              </a:lnSpc>
              <a:spcBef>
                <a:spcPts val="0"/>
              </a:spcBef>
              <a:buFont typeface="+mj-lt"/>
              <a:buAutoNum type="arabicPeriod"/>
            </a:pPr>
            <a:r>
              <a:rPr lang="en-US" sz="3200" dirty="0"/>
              <a:t>Straight forward metrics can help to remedy some of the conceptual blunders in the profession.</a:t>
            </a:r>
          </a:p>
          <a:p>
            <a:pPr marL="742932" indent="-742932" algn="l">
              <a:lnSpc>
                <a:spcPct val="100000"/>
              </a:lnSpc>
              <a:spcBef>
                <a:spcPts val="0"/>
              </a:spcBef>
              <a:buFont typeface="+mj-lt"/>
              <a:buAutoNum type="arabicPeriod"/>
            </a:pPr>
            <a:r>
              <a:rPr lang="en-US" sz="3200" dirty="0"/>
              <a:t>Free software packages compute three new methods to describe change during a time series of maps.</a:t>
            </a:r>
          </a:p>
          <a:p>
            <a:pPr marL="742932" indent="-742932" algn="l">
              <a:lnSpc>
                <a:spcPct val="100000"/>
              </a:lnSpc>
              <a:spcBef>
                <a:spcPts val="0"/>
              </a:spcBef>
              <a:buFont typeface="+mj-lt"/>
              <a:buAutoNum type="arabicPeriod"/>
            </a:pPr>
            <a:r>
              <a:rPr lang="en-US" sz="3200" dirty="0"/>
              <a:t>Please contribute to the special issue of Land at </a:t>
            </a:r>
            <a:r>
              <a:rPr lang="en-US" sz="2800" dirty="0">
                <a:hlinkClick r:id="rId2"/>
              </a:rPr>
              <a:t>https://www.mdpi.com/journal/land/special_issues/IND622A7L0</a:t>
            </a:r>
            <a:r>
              <a:rPr lang="en-US" sz="3200" dirty="0"/>
              <a:t> </a:t>
            </a:r>
          </a:p>
        </p:txBody>
      </p:sp>
      <p:sp>
        <p:nvSpPr>
          <p:cNvPr id="2" name="Title 1">
            <a:extLst>
              <a:ext uri="{FF2B5EF4-FFF2-40B4-BE49-F238E27FC236}">
                <a16:creationId xmlns:a16="http://schemas.microsoft.com/office/drawing/2014/main" id="{DBA46C51-EE01-406C-8C7C-A28DE87ACE08}"/>
              </a:ext>
            </a:extLst>
          </p:cNvPr>
          <p:cNvSpPr>
            <a:spLocks noGrp="1"/>
          </p:cNvSpPr>
          <p:nvPr>
            <p:ph type="ctrTitle"/>
          </p:nvPr>
        </p:nvSpPr>
        <p:spPr>
          <a:xfrm>
            <a:off x="1" y="2"/>
            <a:ext cx="12191999" cy="775252"/>
          </a:xfrm>
        </p:spPr>
        <p:txBody>
          <a:bodyPr>
            <a:normAutofit/>
          </a:bodyPr>
          <a:lstStyle/>
          <a:p>
            <a:r>
              <a:rPr lang="en-US" sz="4400" dirty="0">
                <a:solidFill>
                  <a:srgbClr val="000000"/>
                </a:solidFill>
                <a:latin typeface="+mn-lt"/>
              </a:rPr>
              <a:t>Main Points</a:t>
            </a:r>
            <a:endParaRPr lang="en-US" sz="4400" dirty="0">
              <a:latin typeface="+mn-lt"/>
            </a:endParaRPr>
          </a:p>
        </p:txBody>
      </p:sp>
      <p:sp>
        <p:nvSpPr>
          <p:cNvPr id="5" name="TextBox 4">
            <a:extLst>
              <a:ext uri="{FF2B5EF4-FFF2-40B4-BE49-F238E27FC236}">
                <a16:creationId xmlns:a16="http://schemas.microsoft.com/office/drawing/2014/main" id="{1FB79453-B474-47D0-B738-8BC767A950DC}"/>
              </a:ext>
            </a:extLst>
          </p:cNvPr>
          <p:cNvSpPr txBox="1"/>
          <p:nvPr/>
        </p:nvSpPr>
        <p:spPr>
          <a:xfrm>
            <a:off x="0" y="3716015"/>
            <a:ext cx="12191999" cy="1077218"/>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Get the software and documentation at these QR codes</a:t>
            </a:r>
          </a:p>
          <a:p>
            <a:pPr marL="0" marR="0" lvl="0" indent="0" defTabSz="1219140" rtl="0" eaLnBrk="1" fontAlgn="auto" latinLnBrk="0" hangingPunct="1">
              <a:lnSpc>
                <a:spcPct val="100000"/>
              </a:lnSpc>
              <a:spcBef>
                <a:spcPts val="0"/>
              </a:spcBef>
              <a:spcAft>
                <a:spcPts val="0"/>
              </a:spcAft>
              <a:buClrTx/>
              <a:buSzTx/>
              <a:buFontTx/>
              <a:buNone/>
              <a:tabLst/>
              <a:defRPr/>
            </a:pPr>
            <a:r>
              <a:rPr lang="en-US" sz="3200" kern="1200" dirty="0">
                <a:solidFill>
                  <a:prstClr val="black"/>
                </a:solidFill>
                <a:latin typeface="Calibri" panose="020F0502020204030204"/>
                <a:ea typeface="+mn-ea"/>
                <a:cs typeface="+mn-cs"/>
              </a:rPr>
              <a:t>    Trajectory Analysis R	DynamicPATCH          Change Components</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7F9969C-1A1B-41F4-94F5-A5EB97B37F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8917" y="4761948"/>
            <a:ext cx="1980800" cy="1974492"/>
          </a:xfrm>
          <a:prstGeom prst="rect">
            <a:avLst/>
          </a:prstGeom>
        </p:spPr>
      </p:pic>
      <p:pic>
        <p:nvPicPr>
          <p:cNvPr id="7" name="Picture 6">
            <a:extLst>
              <a:ext uri="{FF2B5EF4-FFF2-40B4-BE49-F238E27FC236}">
                <a16:creationId xmlns:a16="http://schemas.microsoft.com/office/drawing/2014/main" id="{3F0E3309-3AC0-495E-815A-20A77BE866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2252" y="4761947"/>
            <a:ext cx="1987877" cy="1974491"/>
          </a:xfrm>
          <a:prstGeom prst="rect">
            <a:avLst/>
          </a:prstGeom>
        </p:spPr>
      </p:pic>
      <p:pic>
        <p:nvPicPr>
          <p:cNvPr id="8" name="Picture 7">
            <a:extLst>
              <a:ext uri="{FF2B5EF4-FFF2-40B4-BE49-F238E27FC236}">
                <a16:creationId xmlns:a16="http://schemas.microsoft.com/office/drawing/2014/main" id="{080C3240-A612-4C56-AEA3-B5AF555398BF}"/>
              </a:ext>
            </a:extLst>
          </p:cNvPr>
          <p:cNvPicPr>
            <a:picLocks noChangeAspect="1"/>
          </p:cNvPicPr>
          <p:nvPr/>
        </p:nvPicPr>
        <p:blipFill>
          <a:blip r:embed="rId5"/>
          <a:stretch>
            <a:fillRect/>
          </a:stretch>
        </p:blipFill>
        <p:spPr>
          <a:xfrm>
            <a:off x="5242036" y="4761946"/>
            <a:ext cx="1974492" cy="1974492"/>
          </a:xfrm>
          <a:prstGeom prst="rect">
            <a:avLst/>
          </a:prstGeom>
        </p:spPr>
      </p:pic>
    </p:spTree>
    <p:extLst>
      <p:ext uri="{BB962C8B-B14F-4D97-AF65-F5344CB8AC3E}">
        <p14:creationId xmlns:p14="http://schemas.microsoft.com/office/powerpoint/2010/main" val="27306008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85FDB-BCC8-4CF9-AD60-6563087387C6}"/>
              </a:ext>
            </a:extLst>
          </p:cNvPr>
          <p:cNvSpPr>
            <a:spLocks noGrp="1"/>
          </p:cNvSpPr>
          <p:nvPr>
            <p:ph type="title"/>
          </p:nvPr>
        </p:nvSpPr>
        <p:spPr>
          <a:xfrm>
            <a:off x="-1" y="66954"/>
            <a:ext cx="12191999" cy="698360"/>
          </a:xfrm>
        </p:spPr>
        <p:txBody>
          <a:bodyPr/>
          <a:lstStyle/>
          <a:p>
            <a:pPr algn="ctr"/>
            <a:r>
              <a:rPr lang="en-US" sz="4400" dirty="0"/>
              <a:t>New Open Access Literature</a:t>
            </a:r>
          </a:p>
        </p:txBody>
      </p:sp>
      <p:sp>
        <p:nvSpPr>
          <p:cNvPr id="4" name="Slide Number Placeholder 3">
            <a:extLst>
              <a:ext uri="{FF2B5EF4-FFF2-40B4-BE49-F238E27FC236}">
                <a16:creationId xmlns:a16="http://schemas.microsoft.com/office/drawing/2014/main" id="{29CC4046-E789-4D4B-9664-3B9ECE25313C}"/>
              </a:ext>
            </a:extLst>
          </p:cNvPr>
          <p:cNvSpPr>
            <a:spLocks noGrp="1"/>
          </p:cNvSpPr>
          <p:nvPr>
            <p:ph type="sldNum" idx="12"/>
          </p:nvPr>
        </p:nvSpPr>
        <p:spPr>
          <a:xfrm>
            <a:off x="8610600" y="6356350"/>
            <a:ext cx="2743200"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9C31B253-B935-45ED-9476-156C42DB80D2}" type="slidenum">
              <a:rPr lang="en-US" smtClean="0"/>
              <a:pPr marL="0" lvl="0" indent="0" algn="r" rtl="0">
                <a:spcBef>
                  <a:spcPts val="0"/>
                </a:spcBef>
                <a:spcAft>
                  <a:spcPts val="0"/>
                </a:spcAft>
                <a:buNone/>
              </a:pPr>
              <a:t>42</a:t>
            </a:fld>
            <a:endParaRPr lang="en-US"/>
          </a:p>
        </p:txBody>
      </p:sp>
      <p:sp>
        <p:nvSpPr>
          <p:cNvPr id="5" name="Rectangle 1">
            <a:extLst>
              <a:ext uri="{FF2B5EF4-FFF2-40B4-BE49-F238E27FC236}">
                <a16:creationId xmlns:a16="http://schemas.microsoft.com/office/drawing/2014/main" id="{9C350643-845F-4B5C-91F0-B8010F40CDA3}"/>
              </a:ext>
            </a:extLst>
          </p:cNvPr>
          <p:cNvSpPr>
            <a:spLocks noGrp="1" noChangeArrowheads="1"/>
          </p:cNvSpPr>
          <p:nvPr>
            <p:ph type="body" idx="1"/>
          </p:nvPr>
        </p:nvSpPr>
        <p:spPr bwMode="auto">
          <a:xfrm>
            <a:off x="0" y="886963"/>
            <a:ext cx="1219200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eaLnBrk="0" fontAlgn="base" hangingPunct="0">
              <a:lnSpc>
                <a:spcPct val="100000"/>
              </a:lnSpc>
              <a:spcBef>
                <a:spcPct val="0"/>
              </a:spcBef>
              <a:spcAft>
                <a:spcPct val="0"/>
              </a:spcAft>
              <a:buFont typeface="+mj-lt"/>
              <a:buAutoNum type="arabicPeriod"/>
            </a:pPr>
            <a:r>
              <a:rPr lang="en-US" altLang="en-US" sz="2400" dirty="0">
                <a:latin typeface="Arial" panose="020B0604020202020204" pitchFamily="34" charset="0"/>
                <a:hlinkClick r:id="rId2"/>
              </a:rPr>
              <a:t>R G Pontius Jr, T Francis, M Millones. 2025. A call to interpret disagreement components during classification assessment. International Journal of Geographical Information Science</a:t>
            </a:r>
            <a:endParaRPr lang="en-US" altLang="en-US" sz="2400" dirty="0">
              <a:latin typeface="Arial" panose="020B0604020202020204" pitchFamily="34" charset="0"/>
            </a:endParaRPr>
          </a:p>
          <a:p>
            <a:pPr marL="342900" eaLnBrk="0" fontAlgn="base" hangingPunct="0">
              <a:lnSpc>
                <a:spcPct val="100000"/>
              </a:lnSpc>
              <a:spcBef>
                <a:spcPct val="0"/>
              </a:spcBef>
              <a:spcAft>
                <a:spcPct val="0"/>
              </a:spcAft>
              <a:buClrTx/>
              <a:buSzTx/>
              <a:buFont typeface="+mj-lt"/>
              <a:buAutoNum type="arabicPeriod"/>
            </a:pPr>
            <a:r>
              <a:rPr lang="en-US" altLang="en-US" sz="2400" dirty="0">
                <a:solidFill>
                  <a:schemeClr val="tx1"/>
                </a:solidFill>
                <a:latin typeface="Arial" panose="020B0604020202020204" pitchFamily="34" charset="0"/>
                <a:hlinkClick r:id="rId3"/>
              </a:rPr>
              <a:t>T M Bilintoh, R G Pontius Jr, A Zhang. 2024. Methods to compare sites concerning a category’s change during various time intervals. </a:t>
            </a:r>
            <a:r>
              <a:rPr lang="en-US" altLang="en-US" sz="2400" dirty="0" err="1">
                <a:solidFill>
                  <a:schemeClr val="tx1"/>
                </a:solidFill>
                <a:latin typeface="Arial" panose="020B0604020202020204" pitchFamily="34" charset="0"/>
                <a:hlinkClick r:id="rId3"/>
              </a:rPr>
              <a:t>GIScience</a:t>
            </a:r>
            <a:r>
              <a:rPr lang="en-US" altLang="en-US" sz="2400" dirty="0">
                <a:solidFill>
                  <a:schemeClr val="tx1"/>
                </a:solidFill>
                <a:latin typeface="Arial" panose="020B0604020202020204" pitchFamily="34" charset="0"/>
                <a:hlinkClick r:id="rId3"/>
              </a:rPr>
              <a:t> and Remote Sensing 61(1), 2409484</a:t>
            </a:r>
            <a:endParaRPr lang="en-US" altLang="en-US" sz="2400" dirty="0">
              <a:solidFill>
                <a:schemeClr val="tx1"/>
              </a:solidFill>
              <a:latin typeface="Arial" panose="020B0604020202020204" pitchFamily="34" charset="0"/>
            </a:endParaRPr>
          </a:p>
          <a:p>
            <a:pPr marL="342900" marR="0" lvl="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400" b="0" i="0" u="none" strike="noStrike" cap="none" normalizeH="0" baseline="0" dirty="0">
                <a:ln>
                  <a:noFill/>
                </a:ln>
                <a:solidFill>
                  <a:schemeClr val="tx1"/>
                </a:solidFill>
                <a:effectLst/>
                <a:latin typeface="Arial" panose="020B0604020202020204" pitchFamily="34" charset="0"/>
                <a:hlinkClick r:id="rId4"/>
              </a:rPr>
              <a:t>T Honnef, R G Pontius Jr. 2025. Best practices for applying and interpreting the Total Operating Characteristic. ISPRS International Journal of Geo-Information 14(4), 134</a:t>
            </a: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342900" marR="0" lvl="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400" b="0" i="0" u="none" strike="noStrike" cap="none" normalizeH="0" baseline="0" dirty="0">
                <a:ln>
                  <a:noFill/>
                </a:ln>
                <a:solidFill>
                  <a:schemeClr val="tx1"/>
                </a:solidFill>
                <a:effectLst/>
                <a:latin typeface="Arial" panose="020B0604020202020204" pitchFamily="34" charset="0"/>
                <a:hlinkClick r:id="rId5"/>
              </a:rPr>
              <a:t>T M Bilintoh, R G Pontius Jr, Z Liu. 2024. Analyzing the Losses and Gains of a Land Category: Insights from the Total Operating Characteristic. Land 13(8), 1177</a:t>
            </a: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342900" marR="0" lvl="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400" b="0" i="0" u="none" strike="noStrike" cap="none" normalizeH="0" baseline="0" dirty="0">
                <a:ln>
                  <a:noFill/>
                </a:ln>
                <a:solidFill>
                  <a:schemeClr val="tx1"/>
                </a:solidFill>
                <a:effectLst/>
                <a:latin typeface="Arial" panose="020B0604020202020204" pitchFamily="34" charset="0"/>
                <a:hlinkClick r:id="rId6"/>
              </a:rPr>
              <a:t>C M Viana, R G Pontius Jr, J Rocha 2023. Four Fundamental Questions to Evaluate Land Change Models with an Illustration of a Cellular Automata–Markov Model. American Association of Geographers</a:t>
            </a:r>
            <a:r>
              <a:rPr kumimoji="0" lang="en-US" altLang="en-US" sz="2400" b="0" i="0" u="none" strike="noStrike" cap="none" normalizeH="0" baseline="0" dirty="0">
                <a:ln>
                  <a:noFill/>
                </a:ln>
                <a:solidFill>
                  <a:schemeClr val="tx1"/>
                </a:solidFill>
                <a:effectLst/>
                <a:latin typeface="Arial" panose="020B0604020202020204" pitchFamily="34" charset="0"/>
              </a:rPr>
              <a:t> </a:t>
            </a:r>
          </a:p>
          <a:p>
            <a:pPr marL="342900" marR="0" lvl="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400" b="0" i="0" u="none" strike="noStrike" cap="none" normalizeH="0" baseline="0" dirty="0">
                <a:ln>
                  <a:noFill/>
                </a:ln>
                <a:solidFill>
                  <a:schemeClr val="tx1"/>
                </a:solidFill>
                <a:effectLst/>
                <a:latin typeface="Arial" panose="020B0604020202020204" pitchFamily="34" charset="0"/>
                <a:hlinkClick r:id="rId7"/>
              </a:rPr>
              <a:t>J Strzempko, R G Pontius Jr. 2023. The Flow matrix offers a straightforward alternative to the problematic Markov matrix. Land 12(7), 1471</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473923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B6670A88-5E5A-4E00-AFC1-50BC7B1CFD1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9453" y="3642050"/>
            <a:ext cx="5355624" cy="3200400"/>
          </a:xfrm>
          <a:prstGeom prst="rect">
            <a:avLst/>
          </a:prstGeom>
        </p:spPr>
      </p:pic>
      <p:pic>
        <p:nvPicPr>
          <p:cNvPr id="30" name="Picture 29">
            <a:extLst>
              <a:ext uri="{FF2B5EF4-FFF2-40B4-BE49-F238E27FC236}">
                <a16:creationId xmlns:a16="http://schemas.microsoft.com/office/drawing/2014/main" id="{4461A41E-9BCA-4CC2-9848-AFE7C2C5E48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13036" y="3642050"/>
            <a:ext cx="5349034" cy="3200400"/>
          </a:xfrm>
          <a:prstGeom prst="rect">
            <a:avLst/>
          </a:prstGeom>
        </p:spPr>
      </p:pic>
      <p:graphicFrame>
        <p:nvGraphicFramePr>
          <p:cNvPr id="9" name="Table 5">
            <a:extLst>
              <a:ext uri="{FF2B5EF4-FFF2-40B4-BE49-F238E27FC236}">
                <a16:creationId xmlns:a16="http://schemas.microsoft.com/office/drawing/2014/main" id="{ECBD6F65-CA87-4C80-864E-F3FE8EB18DC2}"/>
              </a:ext>
            </a:extLst>
          </p:cNvPr>
          <p:cNvGraphicFramePr>
            <a:graphicFrameLocks noGrp="1"/>
          </p:cNvGraphicFramePr>
          <p:nvPr/>
        </p:nvGraphicFramePr>
        <p:xfrm>
          <a:off x="315846" y="620648"/>
          <a:ext cx="2891282" cy="2133600"/>
        </p:xfrm>
        <a:graphic>
          <a:graphicData uri="http://schemas.openxmlformats.org/drawingml/2006/table">
            <a:tbl>
              <a:tblPr firstRow="1" bandRow="1">
                <a:tableStyleId>{5940675A-B579-460E-94D1-54222C63F5DA}</a:tableStyleId>
              </a:tblPr>
              <a:tblGrid>
                <a:gridCol w="559181">
                  <a:extLst>
                    <a:ext uri="{9D8B030D-6E8A-4147-A177-3AD203B41FA5}">
                      <a16:colId xmlns:a16="http://schemas.microsoft.com/office/drawing/2014/main" val="3946704318"/>
                    </a:ext>
                  </a:extLst>
                </a:gridCol>
                <a:gridCol w="462280">
                  <a:extLst>
                    <a:ext uri="{9D8B030D-6E8A-4147-A177-3AD203B41FA5}">
                      <a16:colId xmlns:a16="http://schemas.microsoft.com/office/drawing/2014/main" val="2830920025"/>
                    </a:ext>
                  </a:extLst>
                </a:gridCol>
                <a:gridCol w="462280">
                  <a:extLst>
                    <a:ext uri="{9D8B030D-6E8A-4147-A177-3AD203B41FA5}">
                      <a16:colId xmlns:a16="http://schemas.microsoft.com/office/drawing/2014/main" val="2622231958"/>
                    </a:ext>
                  </a:extLst>
                </a:gridCol>
                <a:gridCol w="462280">
                  <a:extLst>
                    <a:ext uri="{9D8B030D-6E8A-4147-A177-3AD203B41FA5}">
                      <a16:colId xmlns:a16="http://schemas.microsoft.com/office/drawing/2014/main" val="3268398172"/>
                    </a:ext>
                  </a:extLst>
                </a:gridCol>
                <a:gridCol w="945261">
                  <a:extLst>
                    <a:ext uri="{9D8B030D-6E8A-4147-A177-3AD203B41FA5}">
                      <a16:colId xmlns:a16="http://schemas.microsoft.com/office/drawing/2014/main" val="1057246354"/>
                    </a:ext>
                  </a:extLst>
                </a:gridCol>
              </a:tblGrid>
              <a:tr h="274320">
                <a:tc>
                  <a:txBody>
                    <a:bodyPr/>
                    <a:lstStyle/>
                    <a:p>
                      <a:pPr algn="ctr"/>
                      <a:r>
                        <a:rPr lang="en-US" sz="1400" dirty="0"/>
                        <a:t>Pixel</a:t>
                      </a:r>
                    </a:p>
                  </a:txBody>
                  <a:tcPr anchor="ctr"/>
                </a:tc>
                <a:tc>
                  <a:txBody>
                    <a:bodyPr/>
                    <a:lstStyle/>
                    <a:p>
                      <a:pPr algn="ctr"/>
                      <a:r>
                        <a:rPr lang="en-US" sz="1400" i="1" dirty="0"/>
                        <a:t>t</a:t>
                      </a:r>
                      <a:r>
                        <a:rPr lang="en-US" sz="1400" dirty="0"/>
                        <a:t>=0</a:t>
                      </a:r>
                    </a:p>
                  </a:txBody>
                  <a:tcPr anchor="ctr"/>
                </a:tc>
                <a:tc>
                  <a:txBody>
                    <a:bodyPr/>
                    <a:lstStyle/>
                    <a:p>
                      <a:pPr algn="ctr"/>
                      <a:r>
                        <a:rPr lang="en-US" sz="1400" i="1" dirty="0"/>
                        <a:t>t</a:t>
                      </a:r>
                      <a:r>
                        <a:rPr lang="en-US" sz="1400" dirty="0"/>
                        <a:t>=1</a:t>
                      </a:r>
                    </a:p>
                  </a:txBody>
                  <a:tcPr anchor="ctr"/>
                </a:tc>
                <a:tc>
                  <a:txBody>
                    <a:bodyPr/>
                    <a:lstStyle/>
                    <a:p>
                      <a:pPr algn="ctr"/>
                      <a:r>
                        <a:rPr lang="en-US" sz="1400" i="1" dirty="0"/>
                        <a:t>t</a:t>
                      </a:r>
                      <a:r>
                        <a:rPr lang="en-US" sz="1400" dirty="0"/>
                        <a:t>=2</a:t>
                      </a:r>
                    </a:p>
                  </a:txBody>
                  <a:tcPr anchor="ctr"/>
                </a:tc>
                <a:tc>
                  <a:txBody>
                    <a:bodyPr/>
                    <a:lstStyle/>
                    <a:p>
                      <a:pPr algn="ctr"/>
                      <a:r>
                        <a:rPr lang="en-US" sz="1400" dirty="0"/>
                        <a:t>Trajectory</a:t>
                      </a:r>
                    </a:p>
                  </a:txBody>
                  <a:tcPr anchor="ctr"/>
                </a:tc>
                <a:extLst>
                  <a:ext uri="{0D108BD9-81ED-4DB2-BD59-A6C34878D82A}">
                    <a16:rowId xmlns:a16="http://schemas.microsoft.com/office/drawing/2014/main" val="3412681639"/>
                  </a:ext>
                </a:extLst>
              </a:tr>
              <a:tr h="274320">
                <a:tc>
                  <a:txBody>
                    <a:bodyPr/>
                    <a:lstStyle/>
                    <a:p>
                      <a:pPr algn="ctr"/>
                      <a:r>
                        <a:rPr lang="en-US" sz="1400" dirty="0"/>
                        <a:t>1</a:t>
                      </a:r>
                    </a:p>
                  </a:txBody>
                  <a:tcPr anchor="ctr"/>
                </a:tc>
                <a:tc>
                  <a:txBody>
                    <a:bodyPr/>
                    <a:lstStyle/>
                    <a:p>
                      <a:pPr algn="ctr"/>
                      <a:r>
                        <a:rPr lang="en-US" sz="1400" dirty="0"/>
                        <a:t>A</a:t>
                      </a:r>
                    </a:p>
                  </a:txBody>
                  <a:tcPr anchor="ctr"/>
                </a:tc>
                <a:tc>
                  <a:txBody>
                    <a:bodyPr/>
                    <a:lstStyle/>
                    <a:p>
                      <a:pPr algn="ctr"/>
                      <a:r>
                        <a:rPr lang="en-US" sz="1400" dirty="0"/>
                        <a:t>A</a:t>
                      </a:r>
                    </a:p>
                  </a:txBody>
                  <a:tcPr anchor="ctr"/>
                </a:tc>
                <a:tc>
                  <a:txBody>
                    <a:bodyPr/>
                    <a:lstStyle/>
                    <a:p>
                      <a:pPr algn="ctr"/>
                      <a:r>
                        <a:rPr lang="en-US" sz="1400" dirty="0"/>
                        <a:t>B</a:t>
                      </a:r>
                    </a:p>
                  </a:txBody>
                  <a:tcPr anchor="ctr"/>
                </a:tc>
                <a:tc>
                  <a:txBody>
                    <a:bodyPr/>
                    <a:lstStyle/>
                    <a:p>
                      <a:pPr algn="ctr"/>
                      <a:r>
                        <a:rPr lang="en-US" sz="1400" dirty="0"/>
                        <a:t>3</a:t>
                      </a:r>
                    </a:p>
                  </a:txBody>
                  <a:tcPr anchor="ctr"/>
                </a:tc>
                <a:extLst>
                  <a:ext uri="{0D108BD9-81ED-4DB2-BD59-A6C34878D82A}">
                    <a16:rowId xmlns:a16="http://schemas.microsoft.com/office/drawing/2014/main" val="1315093754"/>
                  </a:ext>
                </a:extLst>
              </a:tr>
              <a:tr h="274320">
                <a:tc>
                  <a:txBody>
                    <a:bodyPr/>
                    <a:lstStyle/>
                    <a:p>
                      <a:pPr algn="ctr"/>
                      <a:r>
                        <a:rPr lang="en-US" sz="1400" dirty="0"/>
                        <a:t>2</a:t>
                      </a:r>
                    </a:p>
                  </a:txBody>
                  <a:tcPr anchor="ctr"/>
                </a:tc>
                <a:tc>
                  <a:txBody>
                    <a:bodyPr/>
                    <a:lstStyle/>
                    <a:p>
                      <a:pPr algn="ctr"/>
                      <a:r>
                        <a:rPr lang="en-US" sz="1400" dirty="0"/>
                        <a:t>A</a:t>
                      </a:r>
                    </a:p>
                  </a:txBody>
                  <a:tcPr anchor="ctr"/>
                </a:tc>
                <a:tc>
                  <a:txBody>
                    <a:bodyPr/>
                    <a:lstStyle/>
                    <a:p>
                      <a:pPr algn="ctr"/>
                      <a:r>
                        <a:rPr lang="en-US" sz="1400" dirty="0"/>
                        <a:t>B</a:t>
                      </a:r>
                    </a:p>
                  </a:txBody>
                  <a:tcPr anchor="ctr"/>
                </a:tc>
                <a:tc>
                  <a:txBody>
                    <a:bodyPr/>
                    <a:lstStyle/>
                    <a:p>
                      <a:pPr algn="ctr"/>
                      <a:r>
                        <a:rPr lang="en-US" sz="1400" dirty="0"/>
                        <a:t>A</a:t>
                      </a:r>
                    </a:p>
                  </a:txBody>
                  <a:tcPr anchor="ctr"/>
                </a:tc>
                <a:tc>
                  <a:txBody>
                    <a:bodyPr/>
                    <a:lstStyle/>
                    <a:p>
                      <a:pPr algn="ctr"/>
                      <a:r>
                        <a:rPr lang="en-US" sz="1400" dirty="0"/>
                        <a:t>2</a:t>
                      </a:r>
                    </a:p>
                  </a:txBody>
                  <a:tcPr anchor="ctr"/>
                </a:tc>
                <a:extLst>
                  <a:ext uri="{0D108BD9-81ED-4DB2-BD59-A6C34878D82A}">
                    <a16:rowId xmlns:a16="http://schemas.microsoft.com/office/drawing/2014/main" val="1165985538"/>
                  </a:ext>
                </a:extLst>
              </a:tr>
              <a:tr h="274320">
                <a:tc>
                  <a:txBody>
                    <a:bodyPr/>
                    <a:lstStyle/>
                    <a:p>
                      <a:pPr algn="ctr"/>
                      <a:r>
                        <a:rPr lang="en-US" sz="1400" dirty="0"/>
                        <a:t>3</a:t>
                      </a:r>
                    </a:p>
                  </a:txBody>
                  <a:tcPr anchor="ctr"/>
                </a:tc>
                <a:tc>
                  <a:txBody>
                    <a:bodyPr/>
                    <a:lstStyle/>
                    <a:p>
                      <a:pPr algn="ctr"/>
                      <a:r>
                        <a:rPr lang="en-US" sz="1400" dirty="0"/>
                        <a:t>A</a:t>
                      </a:r>
                    </a:p>
                  </a:txBody>
                  <a:tcPr anchor="ctr"/>
                </a:tc>
                <a:tc>
                  <a:txBody>
                    <a:bodyPr/>
                    <a:lstStyle/>
                    <a:p>
                      <a:pPr algn="ctr"/>
                      <a:r>
                        <a:rPr lang="en-US" sz="1400" dirty="0"/>
                        <a:t>B</a:t>
                      </a:r>
                    </a:p>
                  </a:txBody>
                  <a:tcPr anchor="ctr"/>
                </a:tc>
                <a:tc>
                  <a:txBody>
                    <a:bodyPr/>
                    <a:lstStyle/>
                    <a:p>
                      <a:pPr algn="ctr"/>
                      <a:r>
                        <a:rPr lang="en-US" sz="1400" dirty="0"/>
                        <a:t>C</a:t>
                      </a:r>
                    </a:p>
                  </a:txBody>
                  <a:tcPr anchor="ctr"/>
                </a:tc>
                <a:tc>
                  <a:txBody>
                    <a:bodyPr/>
                    <a:lstStyle/>
                    <a:p>
                      <a:pPr algn="ctr"/>
                      <a:r>
                        <a:rPr lang="en-US" sz="1400" dirty="0"/>
                        <a:t>4</a:t>
                      </a:r>
                    </a:p>
                  </a:txBody>
                  <a:tcPr anchor="ctr"/>
                </a:tc>
                <a:extLst>
                  <a:ext uri="{0D108BD9-81ED-4DB2-BD59-A6C34878D82A}">
                    <a16:rowId xmlns:a16="http://schemas.microsoft.com/office/drawing/2014/main" val="3430607350"/>
                  </a:ext>
                </a:extLst>
              </a:tr>
              <a:tr h="274320">
                <a:tc>
                  <a:txBody>
                    <a:bodyPr/>
                    <a:lstStyle/>
                    <a:p>
                      <a:pPr algn="ctr"/>
                      <a:r>
                        <a:rPr lang="en-US" sz="1400" dirty="0"/>
                        <a:t>4</a:t>
                      </a:r>
                    </a:p>
                  </a:txBody>
                  <a:tcPr anchor="ctr"/>
                </a:tc>
                <a:tc>
                  <a:txBody>
                    <a:bodyPr/>
                    <a:lstStyle/>
                    <a:p>
                      <a:pPr algn="ctr"/>
                      <a:r>
                        <a:rPr lang="en-US" sz="1400" dirty="0"/>
                        <a:t>A</a:t>
                      </a:r>
                    </a:p>
                  </a:txBody>
                  <a:tcPr anchor="ctr"/>
                </a:tc>
                <a:tc>
                  <a:txBody>
                    <a:bodyPr/>
                    <a:lstStyle/>
                    <a:p>
                      <a:pPr algn="ctr"/>
                      <a:r>
                        <a:rPr lang="en-US" sz="1400" dirty="0"/>
                        <a:t>B</a:t>
                      </a:r>
                    </a:p>
                  </a:txBody>
                  <a:tcPr anchor="ctr"/>
                </a:tc>
                <a:tc>
                  <a:txBody>
                    <a:bodyPr/>
                    <a:lstStyle/>
                    <a:p>
                      <a:pPr algn="ctr"/>
                      <a:r>
                        <a:rPr lang="en-US" sz="1400" dirty="0"/>
                        <a:t>B</a:t>
                      </a:r>
                    </a:p>
                  </a:txBody>
                  <a:tcPr anchor="ctr"/>
                </a:tc>
                <a:tc>
                  <a:txBody>
                    <a:bodyPr/>
                    <a:lstStyle/>
                    <a:p>
                      <a:pPr algn="ctr"/>
                      <a:r>
                        <a:rPr lang="en-US" sz="1400" dirty="0"/>
                        <a:t>3</a:t>
                      </a:r>
                    </a:p>
                  </a:txBody>
                  <a:tcPr anchor="ctr"/>
                </a:tc>
                <a:extLst>
                  <a:ext uri="{0D108BD9-81ED-4DB2-BD59-A6C34878D82A}">
                    <a16:rowId xmlns:a16="http://schemas.microsoft.com/office/drawing/2014/main" val="2033943600"/>
                  </a:ext>
                </a:extLst>
              </a:tr>
              <a:tr h="274320">
                <a:tc>
                  <a:txBody>
                    <a:bodyPr/>
                    <a:lstStyle/>
                    <a:p>
                      <a:pPr algn="ctr"/>
                      <a:r>
                        <a:rPr lang="en-US" sz="1400" dirty="0"/>
                        <a:t>5</a:t>
                      </a:r>
                    </a:p>
                  </a:txBody>
                  <a:tcPr anchor="ctr"/>
                </a:tc>
                <a:tc>
                  <a:txBody>
                    <a:bodyPr/>
                    <a:lstStyle/>
                    <a:p>
                      <a:pPr algn="ctr"/>
                      <a:r>
                        <a:rPr lang="en-US" sz="1400" dirty="0"/>
                        <a:t>B</a:t>
                      </a:r>
                    </a:p>
                  </a:txBody>
                  <a:tcPr anchor="ctr"/>
                </a:tc>
                <a:tc>
                  <a:txBody>
                    <a:bodyPr/>
                    <a:lstStyle/>
                    <a:p>
                      <a:pPr algn="ctr"/>
                      <a:r>
                        <a:rPr lang="en-US" sz="1400" dirty="0"/>
                        <a:t>A</a:t>
                      </a:r>
                    </a:p>
                  </a:txBody>
                  <a:tcPr anchor="ctr"/>
                </a:tc>
                <a:tc>
                  <a:txBody>
                    <a:bodyPr/>
                    <a:lstStyle/>
                    <a:p>
                      <a:pPr algn="ctr"/>
                      <a:r>
                        <a:rPr lang="en-US" sz="1400" dirty="0"/>
                        <a:t>A</a:t>
                      </a:r>
                    </a:p>
                  </a:txBody>
                  <a:tcPr anchor="ctr"/>
                </a:tc>
                <a:tc>
                  <a:txBody>
                    <a:bodyPr/>
                    <a:lstStyle/>
                    <a:p>
                      <a:pPr algn="ctr"/>
                      <a:r>
                        <a:rPr lang="en-US" sz="1400" dirty="0"/>
                        <a:t>3</a:t>
                      </a:r>
                    </a:p>
                  </a:txBody>
                  <a:tcPr anchor="ctr"/>
                </a:tc>
                <a:extLst>
                  <a:ext uri="{0D108BD9-81ED-4DB2-BD59-A6C34878D82A}">
                    <a16:rowId xmlns:a16="http://schemas.microsoft.com/office/drawing/2014/main" val="3462690810"/>
                  </a:ext>
                </a:extLst>
              </a:tr>
              <a:tr h="274320">
                <a:tc>
                  <a:txBody>
                    <a:bodyPr/>
                    <a:lstStyle/>
                    <a:p>
                      <a:pPr algn="ctr"/>
                      <a:r>
                        <a:rPr lang="en-US" sz="1400" dirty="0"/>
                        <a:t>6</a:t>
                      </a:r>
                    </a:p>
                  </a:txBody>
                  <a:tcPr anchor="ctr"/>
                </a:tc>
                <a:tc>
                  <a:txBody>
                    <a:bodyPr/>
                    <a:lstStyle/>
                    <a:p>
                      <a:pPr algn="ctr"/>
                      <a:r>
                        <a:rPr lang="en-US" sz="1400" dirty="0"/>
                        <a:t>B</a:t>
                      </a:r>
                    </a:p>
                  </a:txBody>
                  <a:tcPr anchor="ctr"/>
                </a:tc>
                <a:tc>
                  <a:txBody>
                    <a:bodyPr/>
                    <a:lstStyle/>
                    <a:p>
                      <a:pPr algn="ctr"/>
                      <a:r>
                        <a:rPr lang="en-US" sz="1400" dirty="0"/>
                        <a:t>C</a:t>
                      </a:r>
                    </a:p>
                  </a:txBody>
                  <a:tcPr anchor="ctr"/>
                </a:tc>
                <a:tc>
                  <a:txBody>
                    <a:bodyPr/>
                    <a:lstStyle/>
                    <a:p>
                      <a:pPr algn="ctr"/>
                      <a:r>
                        <a:rPr lang="en-US" sz="1400" dirty="0"/>
                        <a:t>C</a:t>
                      </a:r>
                    </a:p>
                  </a:txBody>
                  <a:tcPr anchor="ctr"/>
                </a:tc>
                <a:tc>
                  <a:txBody>
                    <a:bodyPr/>
                    <a:lstStyle/>
                    <a:p>
                      <a:pPr algn="ctr"/>
                      <a:r>
                        <a:rPr lang="en-US" sz="1400" dirty="0"/>
                        <a:t>3</a:t>
                      </a:r>
                    </a:p>
                  </a:txBody>
                  <a:tcPr anchor="ctr"/>
                </a:tc>
                <a:extLst>
                  <a:ext uri="{0D108BD9-81ED-4DB2-BD59-A6C34878D82A}">
                    <a16:rowId xmlns:a16="http://schemas.microsoft.com/office/drawing/2014/main" val="2015123948"/>
                  </a:ext>
                </a:extLst>
              </a:tr>
            </a:tbl>
          </a:graphicData>
        </a:graphic>
      </p:graphicFrame>
      <p:graphicFrame>
        <p:nvGraphicFramePr>
          <p:cNvPr id="11" name="Table 10">
            <a:extLst>
              <a:ext uri="{FF2B5EF4-FFF2-40B4-BE49-F238E27FC236}">
                <a16:creationId xmlns:a16="http://schemas.microsoft.com/office/drawing/2014/main" id="{0797E269-7EFE-4F64-9A83-23C0685604F6}"/>
              </a:ext>
            </a:extLst>
          </p:cNvPr>
          <p:cNvGraphicFramePr>
            <a:graphicFrameLocks noGrp="1"/>
          </p:cNvGraphicFramePr>
          <p:nvPr/>
        </p:nvGraphicFramePr>
        <p:xfrm>
          <a:off x="3377095" y="627883"/>
          <a:ext cx="4239816" cy="1810512"/>
        </p:xfrm>
        <a:graphic>
          <a:graphicData uri="http://schemas.openxmlformats.org/drawingml/2006/table">
            <a:tbl>
              <a:tblPr firstRow="1" bandRow="1">
                <a:tableStyleId>{2D5ABB26-0587-4C30-8999-92F81FD0307C}</a:tableStyleId>
              </a:tblPr>
              <a:tblGrid>
                <a:gridCol w="389930">
                  <a:extLst>
                    <a:ext uri="{9D8B030D-6E8A-4147-A177-3AD203B41FA5}">
                      <a16:colId xmlns:a16="http://schemas.microsoft.com/office/drawing/2014/main" val="3240383009"/>
                    </a:ext>
                  </a:extLst>
                </a:gridCol>
                <a:gridCol w="555982">
                  <a:extLst>
                    <a:ext uri="{9D8B030D-6E8A-4147-A177-3AD203B41FA5}">
                      <a16:colId xmlns:a16="http://schemas.microsoft.com/office/drawing/2014/main" val="4271521432"/>
                    </a:ext>
                  </a:extLst>
                </a:gridCol>
                <a:gridCol w="809982">
                  <a:extLst>
                    <a:ext uri="{9D8B030D-6E8A-4147-A177-3AD203B41FA5}">
                      <a16:colId xmlns:a16="http://schemas.microsoft.com/office/drawing/2014/main" val="4013863108"/>
                    </a:ext>
                  </a:extLst>
                </a:gridCol>
                <a:gridCol w="809982">
                  <a:extLst>
                    <a:ext uri="{9D8B030D-6E8A-4147-A177-3AD203B41FA5}">
                      <a16:colId xmlns:a16="http://schemas.microsoft.com/office/drawing/2014/main" val="3848850615"/>
                    </a:ext>
                  </a:extLst>
                </a:gridCol>
                <a:gridCol w="863958">
                  <a:extLst>
                    <a:ext uri="{9D8B030D-6E8A-4147-A177-3AD203B41FA5}">
                      <a16:colId xmlns:a16="http://schemas.microsoft.com/office/drawing/2014/main" val="4136800757"/>
                    </a:ext>
                  </a:extLst>
                </a:gridCol>
                <a:gridCol w="809982">
                  <a:extLst>
                    <a:ext uri="{9D8B030D-6E8A-4147-A177-3AD203B41FA5}">
                      <a16:colId xmlns:a16="http://schemas.microsoft.com/office/drawing/2014/main" val="2103514158"/>
                    </a:ext>
                  </a:extLst>
                </a:gridCol>
              </a:tblGrid>
              <a:tr h="301752">
                <a:tc>
                  <a:txBody>
                    <a:bodyPr/>
                    <a:lstStyle/>
                    <a:p>
                      <a:pPr algn="ctr"/>
                      <a:endParaRPr lang="en-US" sz="1400" b="1" dirty="0">
                        <a:latin typeface="+mn-lt"/>
                        <a:cs typeface="Times New Roman" panose="02020603050405020304" pitchFamily="18" charset="0"/>
                      </a:endParaRPr>
                    </a:p>
                  </a:txBody>
                  <a:tcPr marL="88285" marR="88285" marT="44143" marB="44143"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algn="ctr"/>
                      <a:endParaRPr lang="en-US" sz="1400" b="1" dirty="0">
                        <a:latin typeface="+mn-lt"/>
                        <a:cs typeface="Times New Roman" panose="02020603050405020304" pitchFamily="18" charset="0"/>
                      </a:endParaRPr>
                    </a:p>
                  </a:txBody>
                  <a:tcPr marL="88285" marR="88285" marT="44143" marB="44143"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gridSpan="3">
                  <a:txBody>
                    <a:bodyPr/>
                    <a:lstStyle/>
                    <a:p>
                      <a:pPr algn="ctr"/>
                      <a:r>
                        <a:rPr lang="en-US" sz="1400" b="1" i="0" dirty="0">
                          <a:latin typeface="+mn-lt"/>
                          <a:cs typeface="Times New Roman" panose="02020603050405020304" pitchFamily="18" charset="0"/>
                        </a:rPr>
                        <a:t>To</a:t>
                      </a: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pPr algn="ctr"/>
                      <a:endParaRPr lang="en-US" b="1" dirty="0">
                        <a:latin typeface="Times New Roman" panose="02020603050405020304" pitchFamily="18" charset="0"/>
                        <a:cs typeface="Times New Roman" panose="02020603050405020304" pitchFamily="18"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b="1" dirty="0">
                        <a:latin typeface="+mn-lt"/>
                        <a:cs typeface="Times New Roman" panose="02020603050405020304" pitchFamily="18" charset="0"/>
                      </a:endParaRPr>
                    </a:p>
                  </a:txBody>
                  <a:tcPr marL="88285" marR="88285" marT="44143" marB="44143"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005151"/>
                  </a:ext>
                </a:extLst>
              </a:tr>
              <a:tr h="301752">
                <a:tc>
                  <a:txBody>
                    <a:bodyPr/>
                    <a:lstStyle/>
                    <a:p>
                      <a:pPr algn="ctr"/>
                      <a:endParaRPr lang="en-US" sz="1400" b="1" dirty="0">
                        <a:latin typeface="+mn-lt"/>
                        <a:cs typeface="Times New Roman" panose="02020603050405020304" pitchFamily="18" charset="0"/>
                      </a:endParaRPr>
                    </a:p>
                  </a:txBody>
                  <a:tcPr marL="88285" marR="88285" marT="44143" marB="44143"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endParaRPr lang="en-US" sz="1400" b="1" dirty="0">
                        <a:latin typeface="+mn-lt"/>
                        <a:cs typeface="Times New Roman" panose="02020603050405020304" pitchFamily="18" charset="0"/>
                      </a:endParaRPr>
                    </a:p>
                  </a:txBody>
                  <a:tcPr marL="88285" marR="88285" marT="44143" marB="44143"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400" b="1" i="0" dirty="0">
                          <a:latin typeface="+mn-lt"/>
                          <a:cs typeface="Times New Roman" panose="02020603050405020304" pitchFamily="18" charset="0"/>
                        </a:rPr>
                        <a:t>A</a:t>
                      </a: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400" b="1" i="0" dirty="0">
                          <a:latin typeface="+mn-lt"/>
                          <a:cs typeface="Times New Roman" panose="02020603050405020304" pitchFamily="18" charset="0"/>
                        </a:rPr>
                        <a:t>B</a:t>
                      </a: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400" b="1" i="0" dirty="0">
                          <a:latin typeface="+mn-lt"/>
                          <a:cs typeface="Times New Roman" panose="02020603050405020304" pitchFamily="18" charset="0"/>
                        </a:rPr>
                        <a:t>C</a:t>
                      </a: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400" b="1" dirty="0">
                          <a:latin typeface="+mn-lt"/>
                          <a:cs typeface="Times New Roman" panose="02020603050405020304" pitchFamily="18" charset="0"/>
                        </a:rPr>
                        <a:t>Loss</a:t>
                      </a: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1435820"/>
                  </a:ext>
                </a:extLst>
              </a:tr>
              <a:tr h="301752">
                <a:tc rowSpan="3">
                  <a:txBody>
                    <a:bodyPr/>
                    <a:lstStyle/>
                    <a:p>
                      <a:pPr algn="ctr"/>
                      <a:r>
                        <a:rPr lang="en-US" sz="1400" b="1" i="0" dirty="0">
                          <a:latin typeface="+mn-lt"/>
                          <a:cs typeface="Times New Roman" panose="02020603050405020304" pitchFamily="18" charset="0"/>
                        </a:rPr>
                        <a:t>From</a:t>
                      </a:r>
                    </a:p>
                  </a:txBody>
                  <a:tcPr marL="88285" marR="88285" marT="44143" marB="44143" vert="vert27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400" b="1" i="0" dirty="0">
                          <a:latin typeface="+mn-lt"/>
                          <a:cs typeface="Times New Roman" panose="02020603050405020304" pitchFamily="18" charset="0"/>
                        </a:rPr>
                        <a:t>A</a:t>
                      </a: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400" b="0" dirty="0">
                          <a:solidFill>
                            <a:schemeClr val="tx1"/>
                          </a:solidFill>
                          <a:latin typeface="+mn-lt"/>
                          <a:cs typeface="Times New Roman" panose="02020603050405020304" pitchFamily="18" charset="0"/>
                        </a:rPr>
                        <a:t>1+1-1=1</a:t>
                      </a:r>
                    </a:p>
                  </a:txBody>
                  <a:tcPr marL="88285" marR="88285" marT="44143" marB="44143"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400" b="0" dirty="0">
                          <a:solidFill>
                            <a:schemeClr val="tx1"/>
                          </a:solidFill>
                          <a:latin typeface="+mn-lt"/>
                          <a:cs typeface="Times New Roman" panose="02020603050405020304" pitchFamily="18" charset="0"/>
                        </a:rPr>
                        <a:t>3+1-2=2</a:t>
                      </a:r>
                    </a:p>
                  </a:txBody>
                  <a:tcPr marL="88285" marR="88285" marT="44143" marB="441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0" dirty="0">
                          <a:solidFill>
                            <a:srgbClr val="FF0000"/>
                          </a:solidFill>
                          <a:latin typeface="+mn-lt"/>
                          <a:cs typeface="Times New Roman" panose="02020603050405020304" pitchFamily="18" charset="0"/>
                        </a:rPr>
                        <a:t>0+0-1=-1</a:t>
                      </a:r>
                    </a:p>
                  </a:txBody>
                  <a:tcPr marL="88285" marR="88285" marT="44143" marB="44143"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0" dirty="0">
                          <a:solidFill>
                            <a:schemeClr val="tx1"/>
                          </a:solidFill>
                          <a:latin typeface="+mn-lt"/>
                          <a:cs typeface="Times New Roman" panose="02020603050405020304" pitchFamily="18" charset="0"/>
                        </a:rPr>
                        <a:t>3+1-3=1</a:t>
                      </a:r>
                      <a:endParaRPr lang="en-US" sz="1400" b="1" dirty="0">
                        <a:solidFill>
                          <a:schemeClr val="tx1"/>
                        </a:solidFill>
                        <a:latin typeface="+mn-lt"/>
                        <a:cs typeface="Times New Roman" panose="02020603050405020304" pitchFamily="18" charset="0"/>
                      </a:endParaRP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8719475"/>
                  </a:ext>
                </a:extLst>
              </a:tr>
              <a:tr h="301752">
                <a:tc vMerge="1">
                  <a:txBody>
                    <a:bodyPr/>
                    <a:lstStyle/>
                    <a:p>
                      <a:endParaRPr lang="en-US"/>
                    </a:p>
                  </a:txBody>
                  <a:tcPr/>
                </a:tc>
                <a:tc>
                  <a:txBody>
                    <a:bodyPr/>
                    <a:lstStyle/>
                    <a:p>
                      <a:pPr algn="ctr"/>
                      <a:r>
                        <a:rPr lang="en-US" sz="1400" b="1" i="0" dirty="0">
                          <a:latin typeface="+mn-lt"/>
                          <a:cs typeface="Times New Roman" panose="02020603050405020304" pitchFamily="18" charset="0"/>
                        </a:rPr>
                        <a:t>B</a:t>
                      </a: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400" b="0" dirty="0">
                          <a:solidFill>
                            <a:schemeClr val="tx1"/>
                          </a:solidFill>
                          <a:latin typeface="+mn-lt"/>
                          <a:cs typeface="Times New Roman" panose="02020603050405020304" pitchFamily="18" charset="0"/>
                        </a:rPr>
                        <a:t>1+1-1=1</a:t>
                      </a:r>
                    </a:p>
                  </a:txBody>
                  <a:tcPr marL="88285" marR="88285" marT="44143" marB="44143"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mn-lt"/>
                          <a:cs typeface="Times New Roman" panose="02020603050405020304" pitchFamily="18" charset="0"/>
                        </a:rPr>
                        <a:t>0+1-0=1</a:t>
                      </a:r>
                    </a:p>
                  </a:txBody>
                  <a:tcPr marL="88285" marR="88285" marT="44143" marB="441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mn-lt"/>
                          <a:cs typeface="Times New Roman" panose="02020603050405020304" pitchFamily="18" charset="0"/>
                        </a:rPr>
                        <a:t>1+1-1=1</a:t>
                      </a:r>
                    </a:p>
                  </a:txBody>
                  <a:tcPr marL="88285" marR="88285" marT="44143" marB="44143"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0" dirty="0">
                          <a:solidFill>
                            <a:schemeClr val="tx1"/>
                          </a:solidFill>
                          <a:latin typeface="+mn-lt"/>
                          <a:cs typeface="Times New Roman" panose="02020603050405020304" pitchFamily="18" charset="0"/>
                        </a:rPr>
                        <a:t>2+2-2=2</a:t>
                      </a:r>
                      <a:endParaRPr lang="en-US" sz="1400" b="1" dirty="0">
                        <a:solidFill>
                          <a:schemeClr val="tx1"/>
                        </a:solidFill>
                        <a:latin typeface="+mn-lt"/>
                        <a:cs typeface="Times New Roman" panose="02020603050405020304" pitchFamily="18" charset="0"/>
                      </a:endParaRP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596460"/>
                  </a:ext>
                </a:extLst>
              </a:tr>
              <a:tr h="301752">
                <a:tc vMerge="1">
                  <a:txBody>
                    <a:bodyPr/>
                    <a:lstStyle/>
                    <a:p>
                      <a:pPr algn="ctr"/>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i="0" dirty="0">
                          <a:latin typeface="+mn-lt"/>
                          <a:cs typeface="Times New Roman" panose="02020603050405020304" pitchFamily="18" charset="0"/>
                        </a:rPr>
                        <a:t>C</a:t>
                      </a: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400" b="0" dirty="0">
                          <a:solidFill>
                            <a:schemeClr val="tx1"/>
                          </a:solidFill>
                          <a:latin typeface="+mn-lt"/>
                          <a:cs typeface="Times New Roman" panose="02020603050405020304" pitchFamily="18" charset="0"/>
                        </a:rPr>
                        <a:t>0+0-0=0</a:t>
                      </a:r>
                    </a:p>
                  </a:txBody>
                  <a:tcPr marL="88285" marR="88285" marT="44143" marB="44143"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400" b="0" dirty="0">
                          <a:solidFill>
                            <a:schemeClr val="tx1"/>
                          </a:solidFill>
                          <a:latin typeface="+mn-lt"/>
                          <a:cs typeface="Times New Roman" panose="02020603050405020304" pitchFamily="18" charset="0"/>
                        </a:rPr>
                        <a:t>0+0-0=0</a:t>
                      </a:r>
                    </a:p>
                  </a:txBody>
                  <a:tcPr marL="88285" marR="88285" marT="44143" marB="441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400" b="0" dirty="0">
                          <a:solidFill>
                            <a:schemeClr val="tx1"/>
                          </a:solidFill>
                          <a:latin typeface="+mn-lt"/>
                          <a:cs typeface="Times New Roman" panose="02020603050405020304" pitchFamily="18" charset="0"/>
                        </a:rPr>
                        <a:t>0+1-0=1</a:t>
                      </a:r>
                    </a:p>
                  </a:txBody>
                  <a:tcPr marL="88285" marR="88285" marT="44143" marB="44143"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pPr algn="ctr"/>
                      <a:r>
                        <a:rPr lang="en-US" sz="1400" b="0" dirty="0">
                          <a:solidFill>
                            <a:schemeClr val="tx1"/>
                          </a:solidFill>
                          <a:latin typeface="+mn-lt"/>
                          <a:cs typeface="Times New Roman" panose="02020603050405020304" pitchFamily="18" charset="0"/>
                        </a:rPr>
                        <a:t>0+0-0=0</a:t>
                      </a:r>
                      <a:endParaRPr lang="en-US" sz="1400" b="1" dirty="0">
                        <a:solidFill>
                          <a:schemeClr val="tx1"/>
                        </a:solidFill>
                        <a:latin typeface="+mn-lt"/>
                        <a:cs typeface="Times New Roman" panose="02020603050405020304" pitchFamily="18" charset="0"/>
                      </a:endParaRP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8599969"/>
                  </a:ext>
                </a:extLst>
              </a:tr>
              <a:tr h="301752">
                <a:tc>
                  <a:txBody>
                    <a:bodyPr/>
                    <a:lstStyle/>
                    <a:p>
                      <a:pPr algn="ctr"/>
                      <a:endParaRPr lang="en-US" sz="1400" b="1" dirty="0">
                        <a:latin typeface="+mn-lt"/>
                        <a:cs typeface="Times New Roman" panose="02020603050405020304" pitchFamily="18" charset="0"/>
                      </a:endParaRPr>
                    </a:p>
                  </a:txBody>
                  <a:tcPr marL="88285" marR="88285" marT="44143" marB="44143"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pPr algn="ctr"/>
                      <a:r>
                        <a:rPr lang="en-US" sz="1400" b="1" dirty="0">
                          <a:latin typeface="+mn-lt"/>
                          <a:cs typeface="Times New Roman" panose="02020603050405020304" pitchFamily="18" charset="0"/>
                        </a:rPr>
                        <a:t>Gain</a:t>
                      </a: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400" b="0" dirty="0">
                          <a:solidFill>
                            <a:schemeClr val="tx1"/>
                          </a:solidFill>
                          <a:latin typeface="+mn-lt"/>
                          <a:cs typeface="Times New Roman" panose="02020603050405020304" pitchFamily="18" charset="0"/>
                        </a:rPr>
                        <a:t>1+1-1=1</a:t>
                      </a:r>
                      <a:endParaRPr lang="en-US" sz="1400" b="1" dirty="0">
                        <a:solidFill>
                          <a:schemeClr val="tx1"/>
                        </a:solidFill>
                        <a:latin typeface="+mn-lt"/>
                        <a:cs typeface="Times New Roman" panose="02020603050405020304" pitchFamily="18" charset="0"/>
                      </a:endParaRP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400" b="0" dirty="0">
                          <a:solidFill>
                            <a:schemeClr val="tx1"/>
                          </a:solidFill>
                          <a:latin typeface="+mn-lt"/>
                          <a:cs typeface="Times New Roman" panose="02020603050405020304" pitchFamily="18" charset="0"/>
                        </a:rPr>
                        <a:t>3+1-2=2</a:t>
                      </a:r>
                      <a:endParaRPr lang="en-US" sz="1400" b="1" dirty="0">
                        <a:solidFill>
                          <a:schemeClr val="tx1"/>
                        </a:solidFill>
                        <a:latin typeface="+mn-lt"/>
                        <a:cs typeface="Times New Roman" panose="02020603050405020304" pitchFamily="18" charset="0"/>
                      </a:endParaRP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400" b="0" dirty="0">
                          <a:solidFill>
                            <a:schemeClr val="tx1"/>
                          </a:solidFill>
                          <a:latin typeface="+mn-lt"/>
                          <a:cs typeface="Times New Roman" panose="02020603050405020304" pitchFamily="18" charset="0"/>
                        </a:rPr>
                        <a:t>1+1-2=0</a:t>
                      </a:r>
                      <a:endParaRPr lang="en-US" sz="1400" b="1" dirty="0">
                        <a:solidFill>
                          <a:schemeClr val="tx1"/>
                        </a:solidFill>
                        <a:latin typeface="+mn-lt"/>
                        <a:cs typeface="Times New Roman" panose="02020603050405020304" pitchFamily="18" charset="0"/>
                      </a:endParaRP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400" b="0" dirty="0">
                          <a:solidFill>
                            <a:schemeClr val="tx1"/>
                          </a:solidFill>
                          <a:latin typeface="+mn-lt"/>
                          <a:cs typeface="Times New Roman" panose="02020603050405020304" pitchFamily="18" charset="0"/>
                        </a:rPr>
                        <a:t>5+3-5=3</a:t>
                      </a:r>
                      <a:endParaRPr lang="en-US" sz="1400" b="1" dirty="0">
                        <a:solidFill>
                          <a:schemeClr val="tx1"/>
                        </a:solidFill>
                        <a:latin typeface="+mn-lt"/>
                        <a:cs typeface="Times New Roman" panose="02020603050405020304" pitchFamily="18" charset="0"/>
                      </a:endParaRPr>
                    </a:p>
                  </a:txBody>
                  <a:tcPr marL="88285" marR="88285" marT="44143" marB="4414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45110032"/>
                  </a:ext>
                </a:extLst>
              </a:tr>
            </a:tbl>
          </a:graphicData>
        </a:graphic>
      </p:graphicFrame>
      <p:sp>
        <p:nvSpPr>
          <p:cNvPr id="18" name="TextBox 17">
            <a:extLst>
              <a:ext uri="{FF2B5EF4-FFF2-40B4-BE49-F238E27FC236}">
                <a16:creationId xmlns:a16="http://schemas.microsoft.com/office/drawing/2014/main" id="{DF62634F-929B-43EE-990E-3408DF093E82}"/>
              </a:ext>
            </a:extLst>
          </p:cNvPr>
          <p:cNvSpPr txBox="1"/>
          <p:nvPr/>
        </p:nvSpPr>
        <p:spPr>
          <a:xfrm>
            <a:off x="3377095" y="2507353"/>
            <a:ext cx="400739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number before the + is the first time interval.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number after the + is the second time interval.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number before the = is the extent time interval.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The number after the = is the alternation.</a:t>
            </a:r>
          </a:p>
        </p:txBody>
      </p:sp>
      <p:sp>
        <p:nvSpPr>
          <p:cNvPr id="22" name="TextBox 21">
            <a:extLst>
              <a:ext uri="{FF2B5EF4-FFF2-40B4-BE49-F238E27FC236}">
                <a16:creationId xmlns:a16="http://schemas.microsoft.com/office/drawing/2014/main" id="{F8F66422-33DA-4966-A50E-0F140FA374CF}"/>
              </a:ext>
            </a:extLst>
          </p:cNvPr>
          <p:cNvSpPr txBox="1"/>
          <p:nvPr/>
        </p:nvSpPr>
        <p:spPr>
          <a:xfrm>
            <a:off x="-6629" y="549968"/>
            <a:ext cx="52677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23" name="TextBox 22">
            <a:extLst>
              <a:ext uri="{FF2B5EF4-FFF2-40B4-BE49-F238E27FC236}">
                <a16:creationId xmlns:a16="http://schemas.microsoft.com/office/drawing/2014/main" id="{4D1BF686-AF38-46E7-991E-F53FB7A5E93B}"/>
              </a:ext>
            </a:extLst>
          </p:cNvPr>
          <p:cNvSpPr txBox="1"/>
          <p:nvPr/>
        </p:nvSpPr>
        <p:spPr>
          <a:xfrm>
            <a:off x="3377095" y="536712"/>
            <a:ext cx="52677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a:t>
            </a:r>
          </a:p>
        </p:txBody>
      </p:sp>
      <p:pic>
        <p:nvPicPr>
          <p:cNvPr id="27" name="Picture 2">
            <a:extLst>
              <a:ext uri="{FF2B5EF4-FFF2-40B4-BE49-F238E27FC236}">
                <a16:creationId xmlns:a16="http://schemas.microsoft.com/office/drawing/2014/main" id="{E82E9905-8E07-4578-81B9-66D2221D31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251" t="36722" b="35221"/>
          <a:stretch/>
        </p:blipFill>
        <p:spPr bwMode="auto">
          <a:xfrm>
            <a:off x="7705020" y="1767571"/>
            <a:ext cx="3301757" cy="181051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CE3AFA23-EDA1-4CFB-9A31-E7DDD82F561B}"/>
              </a:ext>
            </a:extLst>
          </p:cNvPr>
          <p:cNvSpPr txBox="1"/>
          <p:nvPr/>
        </p:nvSpPr>
        <p:spPr>
          <a:xfrm>
            <a:off x="3804479" y="3721159"/>
            <a:ext cx="52677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a:t>
            </a:r>
          </a:p>
        </p:txBody>
      </p:sp>
      <p:sp>
        <p:nvSpPr>
          <p:cNvPr id="19" name="TextBox 18">
            <a:extLst>
              <a:ext uri="{FF2B5EF4-FFF2-40B4-BE49-F238E27FC236}">
                <a16:creationId xmlns:a16="http://schemas.microsoft.com/office/drawing/2014/main" id="{611738F1-5409-4408-95AA-EB157166BF84}"/>
              </a:ext>
            </a:extLst>
          </p:cNvPr>
          <p:cNvSpPr txBox="1"/>
          <p:nvPr/>
        </p:nvSpPr>
        <p:spPr>
          <a:xfrm>
            <a:off x="49697" y="3717229"/>
            <a:ext cx="52677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a:t>
            </a:r>
          </a:p>
        </p:txBody>
      </p:sp>
      <p:pic>
        <p:nvPicPr>
          <p:cNvPr id="31" name="Picture 30">
            <a:extLst>
              <a:ext uri="{FF2B5EF4-FFF2-40B4-BE49-F238E27FC236}">
                <a16:creationId xmlns:a16="http://schemas.microsoft.com/office/drawing/2014/main" id="{A44485EC-5D9F-455B-A7F4-503B104394D5}"/>
              </a:ext>
            </a:extLst>
          </p:cNvPr>
          <p:cNvPicPr>
            <a:picLocks noChangeAspect="1"/>
          </p:cNvPicPr>
          <p:nvPr/>
        </p:nvPicPr>
        <p:blipFill rotWithShape="1">
          <a:blip r:embed="rId5">
            <a:extLst>
              <a:ext uri="{28A0092B-C50C-407E-A947-70E740481C1C}">
                <a14:useLocalDpi xmlns:a14="http://schemas.microsoft.com/office/drawing/2010/main" val="0"/>
              </a:ext>
            </a:extLst>
          </a:blip>
          <a:srcRect r="33310"/>
          <a:stretch/>
        </p:blipFill>
        <p:spPr>
          <a:xfrm>
            <a:off x="7667818" y="3642050"/>
            <a:ext cx="3557230" cy="3200400"/>
          </a:xfrm>
          <a:prstGeom prst="rect">
            <a:avLst/>
          </a:prstGeom>
        </p:spPr>
      </p:pic>
      <p:sp>
        <p:nvSpPr>
          <p:cNvPr id="21" name="TextBox 20">
            <a:extLst>
              <a:ext uri="{FF2B5EF4-FFF2-40B4-BE49-F238E27FC236}">
                <a16:creationId xmlns:a16="http://schemas.microsoft.com/office/drawing/2014/main" id="{A1ACDBC5-D598-4889-A40B-8246F682E627}"/>
              </a:ext>
            </a:extLst>
          </p:cNvPr>
          <p:cNvSpPr txBox="1"/>
          <p:nvPr/>
        </p:nvSpPr>
        <p:spPr>
          <a:xfrm>
            <a:off x="7549040" y="3715443"/>
            <a:ext cx="52677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a:t>
            </a:r>
          </a:p>
        </p:txBody>
      </p:sp>
      <p:sp>
        <p:nvSpPr>
          <p:cNvPr id="14" name="Slide Number Placeholder 2">
            <a:extLst>
              <a:ext uri="{FF2B5EF4-FFF2-40B4-BE49-F238E27FC236}">
                <a16:creationId xmlns:a16="http://schemas.microsoft.com/office/drawing/2014/main" id="{F44E1FE5-A7A6-47FE-A9A9-2E3667B91165}"/>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84BC01-FBBD-4968-A923-39B93FA8125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0BA8A02F-6AEB-4645-94F1-8779BA2B6E82}"/>
              </a:ext>
            </a:extLst>
          </p:cNvPr>
          <p:cNvSpPr>
            <a:spLocks noGrp="1"/>
          </p:cNvSpPr>
          <p:nvPr>
            <p:ph type="title"/>
          </p:nvPr>
        </p:nvSpPr>
        <p:spPr>
          <a:xfrm>
            <a:off x="0" y="7318"/>
            <a:ext cx="12192000" cy="648665"/>
          </a:xfrm>
        </p:spPr>
        <p:txBody>
          <a:bodyPr>
            <a:noAutofit/>
          </a:bodyPr>
          <a:lstStyle/>
          <a:p>
            <a:r>
              <a:rPr lang="en-US" sz="2400" dirty="0"/>
              <a:t>Neither time interval has transition from A to C, but the extent matrix has a transition from A to C, </a:t>
            </a:r>
            <a:r>
              <a:rPr lang="en-US" sz="2400" dirty="0">
                <a:solidFill>
                  <a:srgbClr val="FF0000"/>
                </a:solidFill>
              </a:rPr>
              <a:t>which makes a negative number in the alternation matrix</a:t>
            </a:r>
            <a:r>
              <a:rPr lang="en-US" sz="2400" dirty="0"/>
              <a:t>.</a:t>
            </a:r>
          </a:p>
        </p:txBody>
      </p:sp>
    </p:spTree>
    <p:extLst>
      <p:ext uri="{BB962C8B-B14F-4D97-AF65-F5344CB8AC3E}">
        <p14:creationId xmlns:p14="http://schemas.microsoft.com/office/powerpoint/2010/main" val="25288740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65FA9F-D4F6-4136-B63A-8CE1841FD9B6}"/>
              </a:ext>
            </a:extLst>
          </p:cNvPr>
          <p:cNvPicPr>
            <a:picLocks noChangeAspect="1"/>
          </p:cNvPicPr>
          <p:nvPr/>
        </p:nvPicPr>
        <p:blipFill>
          <a:blip r:embed="rId2"/>
          <a:stretch>
            <a:fillRect/>
          </a:stretch>
        </p:blipFill>
        <p:spPr>
          <a:xfrm>
            <a:off x="2345626" y="1118058"/>
            <a:ext cx="6420687" cy="5073489"/>
          </a:xfrm>
          <a:prstGeom prst="rect">
            <a:avLst/>
          </a:prstGeom>
        </p:spPr>
      </p:pic>
      <p:sp>
        <p:nvSpPr>
          <p:cNvPr id="9" name="TextBox 8">
            <a:extLst>
              <a:ext uri="{FF2B5EF4-FFF2-40B4-BE49-F238E27FC236}">
                <a16:creationId xmlns:a16="http://schemas.microsoft.com/office/drawing/2014/main" id="{EDA91107-E4BE-46FC-8B39-319D223C9454}"/>
              </a:ext>
            </a:extLst>
          </p:cNvPr>
          <p:cNvSpPr txBox="1"/>
          <p:nvPr/>
        </p:nvSpPr>
        <p:spPr>
          <a:xfrm>
            <a:off x="0" y="6436853"/>
            <a:ext cx="12191999" cy="338554"/>
          </a:xfrm>
          <a:prstGeom prst="rect">
            <a:avLst/>
          </a:prstGeom>
          <a:noFill/>
        </p:spPr>
        <p:txBody>
          <a:bodyPr wrap="square" rtlCol="0">
            <a:spAutoFit/>
          </a:bodyPr>
          <a:lstStyle/>
          <a:p>
            <a:pPr algn="just"/>
            <a:r>
              <a:rPr lang="en-US" sz="1600" dirty="0"/>
              <a:t>Loss and Gain of soybean cultivation at spatial resolutions of  a) 30 meters, b) 480 meters, c) 7,680 meters, and d) 122,880 meters.</a:t>
            </a:r>
            <a:endParaRPr lang="en-US" sz="1600" b="1" dirty="0"/>
          </a:p>
        </p:txBody>
      </p:sp>
      <p:sp>
        <p:nvSpPr>
          <p:cNvPr id="4" name="Title 1">
            <a:extLst>
              <a:ext uri="{FF2B5EF4-FFF2-40B4-BE49-F238E27FC236}">
                <a16:creationId xmlns:a16="http://schemas.microsoft.com/office/drawing/2014/main" id="{7ED9D92D-6AE0-49C7-994C-39E28839629B}"/>
              </a:ext>
            </a:extLst>
          </p:cNvPr>
          <p:cNvSpPr txBox="1">
            <a:spLocks/>
          </p:cNvSpPr>
          <p:nvPr/>
        </p:nvSpPr>
        <p:spPr>
          <a:xfrm>
            <a:off x="-9939" y="0"/>
            <a:ext cx="12192000" cy="1120877"/>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4000" dirty="0"/>
              <a:t>Change shrinks as spatial resolution coarsens.</a:t>
            </a:r>
          </a:p>
        </p:txBody>
      </p:sp>
      <p:sp>
        <p:nvSpPr>
          <p:cNvPr id="6" name="Slide Number Placeholder 3">
            <a:extLst>
              <a:ext uri="{FF2B5EF4-FFF2-40B4-BE49-F238E27FC236}">
                <a16:creationId xmlns:a16="http://schemas.microsoft.com/office/drawing/2014/main" id="{A6D0BFAF-B3D9-4063-AB0F-323BCB116844}"/>
              </a:ext>
            </a:extLst>
          </p:cNvPr>
          <p:cNvSpPr>
            <a:spLocks noGrp="1"/>
          </p:cNvSpPr>
          <p:nvPr>
            <p:ph type="sldNum"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2168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822B618-6203-622E-D0D1-CDD367AEB209}"/>
              </a:ext>
            </a:extLst>
          </p:cNvPr>
          <p:cNvSpPr>
            <a:spLocks noChangeArrowheads="1"/>
          </p:cNvSpPr>
          <p:nvPr/>
        </p:nvSpPr>
        <p:spPr bwMode="auto">
          <a:xfrm>
            <a:off x="-55690" y="-11157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35DE615-9624-C5E6-F703-23C0617697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351140-180E-4F8A-815D-7586456101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89EFE077-AE5C-4FA9-8EB4-FCD63C151F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894" y="1100554"/>
            <a:ext cx="5165311" cy="4614918"/>
          </a:xfrm>
          <a:prstGeom prst="rect">
            <a:avLst/>
          </a:prstGeom>
        </p:spPr>
      </p:pic>
      <p:graphicFrame>
        <p:nvGraphicFramePr>
          <p:cNvPr id="8" name="Table 7">
            <a:extLst>
              <a:ext uri="{FF2B5EF4-FFF2-40B4-BE49-F238E27FC236}">
                <a16:creationId xmlns:a16="http://schemas.microsoft.com/office/drawing/2014/main" id="{879B58D7-AC4F-1417-F65B-6C3A1FE34389}"/>
              </a:ext>
            </a:extLst>
          </p:cNvPr>
          <p:cNvGraphicFramePr>
            <a:graphicFrameLocks noGrp="1"/>
          </p:cNvGraphicFramePr>
          <p:nvPr/>
        </p:nvGraphicFramePr>
        <p:xfrm>
          <a:off x="5738748" y="1513095"/>
          <a:ext cx="6309358" cy="3383915"/>
        </p:xfrm>
        <a:graphic>
          <a:graphicData uri="http://schemas.openxmlformats.org/drawingml/2006/table">
            <a:tbl>
              <a:tblPr firstRow="1" firstCol="1" bandRow="1">
                <a:tableStyleId>{2D5ABB26-0587-4C30-8999-92F81FD0307C}</a:tableStyleId>
              </a:tblPr>
              <a:tblGrid>
                <a:gridCol w="1072407">
                  <a:extLst>
                    <a:ext uri="{9D8B030D-6E8A-4147-A177-3AD203B41FA5}">
                      <a16:colId xmlns:a16="http://schemas.microsoft.com/office/drawing/2014/main" val="1725299177"/>
                    </a:ext>
                  </a:extLst>
                </a:gridCol>
                <a:gridCol w="885736">
                  <a:extLst>
                    <a:ext uri="{9D8B030D-6E8A-4147-A177-3AD203B41FA5}">
                      <a16:colId xmlns:a16="http://schemas.microsoft.com/office/drawing/2014/main" val="908958999"/>
                    </a:ext>
                  </a:extLst>
                </a:gridCol>
                <a:gridCol w="869862">
                  <a:extLst>
                    <a:ext uri="{9D8B030D-6E8A-4147-A177-3AD203B41FA5}">
                      <a16:colId xmlns:a16="http://schemas.microsoft.com/office/drawing/2014/main" val="1468898039"/>
                    </a:ext>
                  </a:extLst>
                </a:gridCol>
                <a:gridCol w="869862">
                  <a:extLst>
                    <a:ext uri="{9D8B030D-6E8A-4147-A177-3AD203B41FA5}">
                      <a16:colId xmlns:a16="http://schemas.microsoft.com/office/drawing/2014/main" val="2970638472"/>
                    </a:ext>
                  </a:extLst>
                </a:gridCol>
                <a:gridCol w="870497">
                  <a:extLst>
                    <a:ext uri="{9D8B030D-6E8A-4147-A177-3AD203B41FA5}">
                      <a16:colId xmlns:a16="http://schemas.microsoft.com/office/drawing/2014/main" val="102591839"/>
                    </a:ext>
                  </a:extLst>
                </a:gridCol>
                <a:gridCol w="870497">
                  <a:extLst>
                    <a:ext uri="{9D8B030D-6E8A-4147-A177-3AD203B41FA5}">
                      <a16:colId xmlns:a16="http://schemas.microsoft.com/office/drawing/2014/main" val="1660712928"/>
                    </a:ext>
                  </a:extLst>
                </a:gridCol>
                <a:gridCol w="870497">
                  <a:extLst>
                    <a:ext uri="{9D8B030D-6E8A-4147-A177-3AD203B41FA5}">
                      <a16:colId xmlns:a16="http://schemas.microsoft.com/office/drawing/2014/main" val="2949832957"/>
                    </a:ext>
                  </a:extLst>
                </a:gridCol>
              </a:tblGrid>
              <a:tr h="330835">
                <a:tc rowSpan="2">
                  <a:txBody>
                    <a:bodyPr/>
                    <a:lstStyle/>
                    <a:p>
                      <a:pPr marL="0" marR="0">
                        <a:spcBef>
                          <a:spcPts val="0"/>
                        </a:spcBef>
                        <a:spcAft>
                          <a:spcPts val="0"/>
                        </a:spcAft>
                      </a:pPr>
                      <a:r>
                        <a:rPr lang="en-US" sz="1200" dirty="0">
                          <a:effectLst/>
                        </a:rPr>
                        <a:t>Transition Type</a:t>
                      </a:r>
                      <a:endParaRPr lang="en-US" sz="1200" dirty="0">
                        <a:effectLst/>
                        <a:latin typeface="Times New Roman" panose="02020603050405020304" pitchFamily="18" charset="0"/>
                        <a:ea typeface="SimSun" panose="02010600030101010101" pitchFamily="2" charset="-122"/>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a:spcBef>
                          <a:spcPts val="0"/>
                        </a:spcBef>
                        <a:spcAft>
                          <a:spcPts val="0"/>
                        </a:spcAft>
                      </a:pPr>
                      <a:r>
                        <a:rPr lang="en-US" sz="1200" dirty="0">
                          <a:effectLst/>
                        </a:rPr>
                        <a:t>Change type</a:t>
                      </a:r>
                      <a:endParaRPr lang="en-US" sz="1200" dirty="0">
                        <a:effectLst/>
                        <a:latin typeface="Times New Roman" panose="02020603050405020304" pitchFamily="18" charset="0"/>
                        <a:ea typeface="SimSun" panose="02010600030101010101" pitchFamily="2" charset="-122"/>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marL="0" marR="0">
                        <a:spcBef>
                          <a:spcPts val="0"/>
                        </a:spcBef>
                        <a:spcAft>
                          <a:spcPts val="0"/>
                        </a:spcAft>
                      </a:pPr>
                      <a:r>
                        <a:rPr lang="en-US" sz="1200" dirty="0">
                          <a:effectLst/>
                        </a:rPr>
                        <a:t>Number of connected patch(es)</a:t>
                      </a:r>
                      <a:r>
                        <a:rPr lang="en-US" sz="1200" baseline="30000" dirty="0">
                          <a:effectLst/>
                        </a:rPr>
                        <a:t>*</a:t>
                      </a:r>
                      <a:endParaRPr lang="en-US" sz="1200" dirty="0">
                        <a:effectLst/>
                        <a:latin typeface="Times New Roman" panose="02020603050405020304" pitchFamily="18" charset="0"/>
                        <a:ea typeface="SimSun" panose="02010600030101010101" pitchFamily="2" charset="-122"/>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a:spcBef>
                          <a:spcPts val="0"/>
                        </a:spcBef>
                        <a:spcAft>
                          <a:spcPts val="0"/>
                        </a:spcAft>
                      </a:pPr>
                      <a:r>
                        <a:rPr lang="en-US" sz="1200" dirty="0">
                          <a:effectLst/>
                        </a:rPr>
                        <a:t>Gross change in the number of patches</a:t>
                      </a:r>
                      <a:endParaRPr lang="en-US" sz="1200" dirty="0">
                        <a:effectLst/>
                        <a:latin typeface="Times New Roman" panose="02020603050405020304" pitchFamily="18" charset="0"/>
                        <a:ea typeface="SimSun" panose="02010600030101010101" pitchFamily="2" charset="-122"/>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9604648"/>
                  </a:ext>
                </a:extLst>
              </a:tr>
              <a:tr h="465455">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200" dirty="0">
                          <a:effectLst/>
                        </a:rPr>
                        <a:t>Initial Presence</a:t>
                      </a:r>
                      <a:endParaRPr lang="en-US" sz="1200" dirty="0">
                        <a:effectLst/>
                        <a:latin typeface="Times New Roman" panose="02020603050405020304" pitchFamily="18" charset="0"/>
                        <a:ea typeface="SimSun" panose="02010600030101010101" pitchFamily="2" charset="-122"/>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200" dirty="0">
                          <a:effectLst/>
                        </a:rPr>
                        <a:t>Final Presence</a:t>
                      </a:r>
                      <a:endParaRPr lang="en-US" sz="1200" dirty="0">
                        <a:effectLst/>
                        <a:latin typeface="Times New Roman" panose="02020603050405020304" pitchFamily="18" charset="0"/>
                        <a:ea typeface="SimSun" panose="02010600030101010101" pitchFamily="2" charset="-122"/>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200" dirty="0">
                          <a:effectLst/>
                        </a:rPr>
                        <a:t>Initial Exterior Absence </a:t>
                      </a:r>
                      <a:endParaRPr lang="en-US" sz="1200" dirty="0">
                        <a:effectLst/>
                        <a:latin typeface="Times New Roman" panose="02020603050405020304" pitchFamily="18" charset="0"/>
                        <a:ea typeface="SimSun" panose="02010600030101010101" pitchFamily="2" charset="-122"/>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200" dirty="0">
                          <a:effectLst/>
                        </a:rPr>
                        <a:t>Final Exterior Absence </a:t>
                      </a:r>
                      <a:endParaRPr lang="en-US" sz="1200" dirty="0">
                        <a:effectLst/>
                        <a:latin typeface="Times New Roman" panose="02020603050405020304" pitchFamily="18" charset="0"/>
                        <a:ea typeface="SimSun" panose="02010600030101010101" pitchFamily="2" charset="-122"/>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3334637376"/>
                  </a:ext>
                </a:extLst>
              </a:tr>
              <a:tr h="227330">
                <a:tc>
                  <a:txBody>
                    <a:bodyPr/>
                    <a:lstStyle/>
                    <a:p>
                      <a:pPr marL="0" marR="0">
                        <a:spcBef>
                          <a:spcPts val="0"/>
                        </a:spcBef>
                        <a:spcAft>
                          <a:spcPts val="0"/>
                        </a:spcAft>
                      </a:pPr>
                      <a:r>
                        <a:rPr lang="en-US" sz="1200">
                          <a:effectLst/>
                        </a:rPr>
                        <a:t>Appearing</a:t>
                      </a:r>
                      <a:endParaRPr lang="en-US" sz="1200">
                        <a:effectLst/>
                        <a:latin typeface="Times New Roman" panose="02020603050405020304" pitchFamily="18" charset="0"/>
                        <a:ea typeface="SimSun" panose="02010600030101010101" pitchFamily="2" charset="-122"/>
                      </a:endParaRPr>
                    </a:p>
                  </a:txBody>
                  <a:tcPr marL="68580" marR="68580" marT="0" marB="0">
                    <a:lnT w="1270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1200" dirty="0">
                          <a:effectLst/>
                        </a:rPr>
                        <a:t>Gain</a:t>
                      </a:r>
                      <a:endParaRPr lang="en-US" sz="1200" dirty="0">
                        <a:effectLst/>
                        <a:latin typeface="Times New Roman" panose="02020603050405020304" pitchFamily="18" charset="0"/>
                        <a:ea typeface="SimSun" panose="02010600030101010101" pitchFamily="2" charset="-122"/>
                      </a:endParaRPr>
                    </a:p>
                  </a:txBody>
                  <a:tcPr marL="68580" marR="68580" marT="0" marB="0">
                    <a:lnT w="12700" cap="flat" cmpd="sng" algn="ctr">
                      <a:solidFill>
                        <a:schemeClr val="tx1"/>
                      </a:solidFill>
                      <a:prstDash val="solid"/>
                      <a:round/>
                      <a:headEnd type="none" w="med" len="med"/>
                      <a:tailEnd type="none" w="med" len="med"/>
                    </a:lnT>
                  </a:tcPr>
                </a:tc>
                <a:tc>
                  <a:txBody>
                    <a:bodyPr/>
                    <a:lstStyle/>
                    <a:p>
                      <a:endParaRPr lang="en-US" sz="1000">
                        <a:effectLst/>
                        <a:latin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1200" dirty="0">
                          <a:effectLst/>
                        </a:rPr>
                        <a:t>0</a:t>
                      </a:r>
                      <a:endParaRPr lang="en-US" sz="1200" dirty="0">
                        <a:effectLst/>
                        <a:latin typeface="Times New Roman" panose="02020603050405020304" pitchFamily="18" charset="0"/>
                        <a:ea typeface="SimSun" panose="02010600030101010101" pitchFamily="2" charset="-122"/>
                      </a:endParaRPr>
                    </a:p>
                  </a:txBody>
                  <a:tcPr marL="68580" marR="68580" marT="0" marB="0">
                    <a:lnT w="12700" cap="flat" cmpd="sng" algn="ctr">
                      <a:solidFill>
                        <a:schemeClr val="tx1"/>
                      </a:solidFill>
                      <a:prstDash val="solid"/>
                      <a:round/>
                      <a:headEnd type="none" w="med" len="med"/>
                      <a:tailEnd type="none" w="med" len="med"/>
                    </a:lnT>
                  </a:tcPr>
                </a:tc>
                <a:tc>
                  <a:txBody>
                    <a:bodyPr/>
                    <a:lstStyle/>
                    <a:p>
                      <a:endParaRPr lang="en-US" sz="1000">
                        <a:effectLst/>
                        <a:latin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endParaRPr lang="en-US" sz="1000">
                        <a:effectLst/>
                        <a:latin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1200">
                          <a:effectLst/>
                        </a:rPr>
                        <a:t>Increase</a:t>
                      </a:r>
                      <a:endParaRPr lang="en-US" sz="1200">
                        <a:effectLst/>
                        <a:latin typeface="Times New Roman" panose="02020603050405020304" pitchFamily="18" charset="0"/>
                        <a:ea typeface="SimSun" panose="02010600030101010101" pitchFamily="2" charset="-122"/>
                      </a:endParaRPr>
                    </a:p>
                  </a:txBody>
                  <a:tcPr marL="68580" marR="68580"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192380542"/>
                  </a:ext>
                </a:extLst>
              </a:tr>
              <a:tr h="227330">
                <a:tc>
                  <a:txBody>
                    <a:bodyPr/>
                    <a:lstStyle/>
                    <a:p>
                      <a:pPr marL="0" marR="0">
                        <a:spcBef>
                          <a:spcPts val="0"/>
                        </a:spcBef>
                        <a:spcAft>
                          <a:spcPts val="0"/>
                        </a:spcAft>
                      </a:pPr>
                      <a:r>
                        <a:rPr lang="en-US" sz="1200">
                          <a:effectLst/>
                        </a:rPr>
                        <a:t>Merging</a:t>
                      </a:r>
                      <a:endParaRPr lang="en-US" sz="1200">
                        <a:effectLst/>
                        <a:latin typeface="Times New Roman" panose="02020603050405020304" pitchFamily="18" charset="0"/>
                        <a:ea typeface="SimSun" panose="02010600030101010101" pitchFamily="2" charset="-122"/>
                      </a:endParaRPr>
                    </a:p>
                  </a:txBody>
                  <a:tcPr marL="68580" marR="68580" marT="0" marB="0"/>
                </a:tc>
                <a:tc>
                  <a:txBody>
                    <a:bodyPr/>
                    <a:lstStyle/>
                    <a:p>
                      <a:pPr marL="0" marR="0">
                        <a:spcBef>
                          <a:spcPts val="0"/>
                        </a:spcBef>
                        <a:spcAft>
                          <a:spcPts val="0"/>
                        </a:spcAft>
                      </a:pPr>
                      <a:r>
                        <a:rPr lang="en-US" sz="1200">
                          <a:effectLst/>
                        </a:rPr>
                        <a:t>Gain</a:t>
                      </a:r>
                      <a:endParaRPr lang="en-US" sz="1200">
                        <a:effectLst/>
                        <a:latin typeface="Times New Roman" panose="02020603050405020304" pitchFamily="18" charset="0"/>
                        <a:ea typeface="SimSun" panose="02010600030101010101" pitchFamily="2" charset="-122"/>
                      </a:endParaRPr>
                    </a:p>
                  </a:txBody>
                  <a:tcPr marL="68580" marR="68580" marT="0" marB="0"/>
                </a:tc>
                <a:tc>
                  <a:txBody>
                    <a:bodyPr/>
                    <a:lstStyle/>
                    <a:p>
                      <a:pPr marL="0" marR="0">
                        <a:spcBef>
                          <a:spcPts val="0"/>
                        </a:spcBef>
                        <a:spcAft>
                          <a:spcPts val="0"/>
                        </a:spcAft>
                      </a:pPr>
                      <a:r>
                        <a:rPr lang="en-US" sz="1200">
                          <a:effectLst/>
                        </a:rPr>
                        <a:t>&gt;1</a:t>
                      </a:r>
                      <a:endParaRPr lang="en-US" sz="1200">
                        <a:effectLst/>
                        <a:latin typeface="Times New Roman" panose="02020603050405020304" pitchFamily="18" charset="0"/>
                        <a:ea typeface="SimSun" panose="02010600030101010101" pitchFamily="2" charset="-122"/>
                      </a:endParaRPr>
                    </a:p>
                  </a:txBody>
                  <a:tcPr marL="68580" marR="68580" marT="0" marB="0"/>
                </a:tc>
                <a:tc>
                  <a:txBody>
                    <a:bodyPr/>
                    <a:lstStyle/>
                    <a:p>
                      <a:endParaRPr lang="en-US" sz="1000" dirty="0">
                        <a:effectLst/>
                        <a:latin typeface="Times New Roman" panose="02020603050405020304" pitchFamily="18" charset="0"/>
                      </a:endParaRPr>
                    </a:p>
                  </a:txBody>
                  <a:tcPr marL="68580" marR="68580" marT="0" marB="0"/>
                </a:tc>
                <a:tc>
                  <a:txBody>
                    <a:bodyPr/>
                    <a:lstStyle/>
                    <a:p>
                      <a:endParaRPr lang="en-US" sz="1000">
                        <a:effectLst/>
                        <a:latin typeface="Times New Roman" panose="02020603050405020304" pitchFamily="18" charset="0"/>
                      </a:endParaRPr>
                    </a:p>
                  </a:txBody>
                  <a:tcPr marL="68580" marR="68580" marT="0" marB="0"/>
                </a:tc>
                <a:tc>
                  <a:txBody>
                    <a:bodyPr/>
                    <a:lstStyle/>
                    <a:p>
                      <a:endParaRPr lang="en-US" sz="1000">
                        <a:effectLst/>
                        <a:latin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Decrease</a:t>
                      </a:r>
                      <a:endParaRPr lang="en-US" sz="12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val="402911988"/>
                  </a:ext>
                </a:extLst>
              </a:tr>
              <a:tr h="227330">
                <a:tc>
                  <a:txBody>
                    <a:bodyPr/>
                    <a:lstStyle/>
                    <a:p>
                      <a:pPr marL="0" marR="0">
                        <a:spcBef>
                          <a:spcPts val="0"/>
                        </a:spcBef>
                        <a:spcAft>
                          <a:spcPts val="0"/>
                        </a:spcAft>
                      </a:pPr>
                      <a:r>
                        <a:rPr lang="en-US" sz="1200">
                          <a:effectLst/>
                        </a:rPr>
                        <a:t>Filling</a:t>
                      </a:r>
                      <a:endParaRPr lang="en-US" sz="1200">
                        <a:effectLst/>
                        <a:latin typeface="Times New Roman" panose="02020603050405020304" pitchFamily="18" charset="0"/>
                        <a:ea typeface="SimSun" panose="02010600030101010101" pitchFamily="2" charset="-122"/>
                      </a:endParaRPr>
                    </a:p>
                  </a:txBody>
                  <a:tcPr marL="68580" marR="68580" marT="0" marB="0"/>
                </a:tc>
                <a:tc>
                  <a:txBody>
                    <a:bodyPr/>
                    <a:lstStyle/>
                    <a:p>
                      <a:pPr marL="0" marR="0">
                        <a:spcBef>
                          <a:spcPts val="0"/>
                        </a:spcBef>
                        <a:spcAft>
                          <a:spcPts val="0"/>
                        </a:spcAft>
                      </a:pPr>
                      <a:r>
                        <a:rPr lang="en-US" sz="1200">
                          <a:effectLst/>
                        </a:rPr>
                        <a:t>Gain </a:t>
                      </a:r>
                      <a:endParaRPr lang="en-US" sz="1200">
                        <a:effectLst/>
                        <a:latin typeface="Times New Roman" panose="02020603050405020304" pitchFamily="18" charset="0"/>
                        <a:ea typeface="SimSun" panose="02010600030101010101" pitchFamily="2" charset="-122"/>
                      </a:endParaRPr>
                    </a:p>
                  </a:txBody>
                  <a:tcPr marL="68580" marR="68580" marT="0" marB="0"/>
                </a:tc>
                <a:tc>
                  <a:txBody>
                    <a:bodyPr/>
                    <a:lstStyle/>
                    <a:p>
                      <a:pPr marL="0" marR="0">
                        <a:spcBef>
                          <a:spcPts val="0"/>
                        </a:spcBef>
                        <a:spcAft>
                          <a:spcPts val="0"/>
                        </a:spcAft>
                      </a:pPr>
                      <a:r>
                        <a:rPr lang="en-US" sz="1200" dirty="0">
                          <a:effectLst/>
                        </a:rPr>
                        <a:t>1</a:t>
                      </a:r>
                      <a:endParaRPr lang="en-US" sz="1200" dirty="0">
                        <a:effectLst/>
                        <a:latin typeface="Times New Roman" panose="02020603050405020304" pitchFamily="18" charset="0"/>
                        <a:ea typeface="SimSun" panose="02010600030101010101" pitchFamily="2" charset="-122"/>
                      </a:endParaRPr>
                    </a:p>
                  </a:txBody>
                  <a:tcPr marL="68580" marR="68580" marT="0" marB="0"/>
                </a:tc>
                <a:tc>
                  <a:txBody>
                    <a:bodyPr/>
                    <a:lstStyle/>
                    <a:p>
                      <a:endParaRPr lang="en-US" sz="1000" dirty="0">
                        <a:effectLst/>
                        <a:latin typeface="Times New Roman" panose="02020603050405020304" pitchFamily="18" charset="0"/>
                      </a:endParaRPr>
                    </a:p>
                  </a:txBody>
                  <a:tcPr marL="68580" marR="68580" marT="0" marB="0"/>
                </a:tc>
                <a:tc>
                  <a:txBody>
                    <a:bodyPr/>
                    <a:lstStyle/>
                    <a:p>
                      <a:endParaRPr lang="en-US" sz="1000" dirty="0">
                        <a:effectLst/>
                        <a:latin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0</a:t>
                      </a:r>
                      <a:endParaRPr lang="en-US" sz="1200">
                        <a:effectLst/>
                        <a:latin typeface="Times New Roman" panose="02020603050405020304" pitchFamily="18" charset="0"/>
                        <a:ea typeface="SimSun" panose="02010600030101010101" pitchFamily="2" charset="-122"/>
                      </a:endParaRPr>
                    </a:p>
                  </a:txBody>
                  <a:tcPr marL="68580" marR="68580" marT="0" marB="0"/>
                </a:tc>
                <a:tc>
                  <a:txBody>
                    <a:bodyPr/>
                    <a:lstStyle/>
                    <a:p>
                      <a:pPr marL="0" marR="0">
                        <a:spcBef>
                          <a:spcPts val="0"/>
                        </a:spcBef>
                        <a:spcAft>
                          <a:spcPts val="0"/>
                        </a:spcAft>
                      </a:pPr>
                      <a:r>
                        <a:rPr lang="en-US" sz="1200">
                          <a:effectLst/>
                        </a:rPr>
                        <a:t>No gross change</a:t>
                      </a:r>
                      <a:endParaRPr lang="en-US" sz="12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val="2697241365"/>
                  </a:ext>
                </a:extLst>
              </a:tr>
              <a:tr h="227330">
                <a:tc>
                  <a:txBody>
                    <a:bodyPr/>
                    <a:lstStyle/>
                    <a:p>
                      <a:pPr marL="0" marR="0">
                        <a:spcBef>
                          <a:spcPts val="0"/>
                        </a:spcBef>
                        <a:spcAft>
                          <a:spcPts val="0"/>
                        </a:spcAft>
                      </a:pPr>
                      <a:r>
                        <a:rPr lang="en-US" sz="1200">
                          <a:effectLst/>
                        </a:rPr>
                        <a:t>Expanding</a:t>
                      </a:r>
                      <a:endParaRPr lang="en-US" sz="1200">
                        <a:effectLst/>
                        <a:latin typeface="Times New Roman" panose="02020603050405020304" pitchFamily="18" charset="0"/>
                        <a:ea typeface="SimSun" panose="02010600030101010101" pitchFamily="2" charset="-122"/>
                      </a:endParaRPr>
                    </a:p>
                  </a:txBody>
                  <a:tcPr marL="68580" marR="68580" marT="0" marB="0"/>
                </a:tc>
                <a:tc>
                  <a:txBody>
                    <a:bodyPr/>
                    <a:lstStyle/>
                    <a:p>
                      <a:pPr marL="0" marR="0">
                        <a:spcBef>
                          <a:spcPts val="0"/>
                        </a:spcBef>
                        <a:spcAft>
                          <a:spcPts val="0"/>
                        </a:spcAft>
                      </a:pPr>
                      <a:r>
                        <a:rPr lang="en-US" sz="1200">
                          <a:effectLst/>
                        </a:rPr>
                        <a:t>Gain</a:t>
                      </a:r>
                      <a:endParaRPr lang="en-US" sz="1200">
                        <a:effectLst/>
                        <a:latin typeface="Times New Roman" panose="02020603050405020304" pitchFamily="18" charset="0"/>
                        <a:ea typeface="SimSun" panose="02010600030101010101" pitchFamily="2" charset="-122"/>
                      </a:endParaRPr>
                    </a:p>
                  </a:txBody>
                  <a:tcPr marL="68580" marR="68580" marT="0" marB="0"/>
                </a:tc>
                <a:tc>
                  <a:txBody>
                    <a:bodyPr/>
                    <a:lstStyle/>
                    <a:p>
                      <a:pPr marL="0" marR="0">
                        <a:spcBef>
                          <a:spcPts val="0"/>
                        </a:spcBef>
                        <a:spcAft>
                          <a:spcPts val="0"/>
                        </a:spcAft>
                      </a:pPr>
                      <a:r>
                        <a:rPr lang="en-US" sz="1200" dirty="0">
                          <a:effectLst/>
                        </a:rPr>
                        <a:t>1</a:t>
                      </a:r>
                      <a:endParaRPr lang="en-US" sz="1200" dirty="0">
                        <a:effectLst/>
                        <a:latin typeface="Times New Roman" panose="02020603050405020304" pitchFamily="18" charset="0"/>
                        <a:ea typeface="SimSun" panose="02010600030101010101" pitchFamily="2" charset="-122"/>
                      </a:endParaRPr>
                    </a:p>
                  </a:txBody>
                  <a:tcPr marL="68580" marR="68580" marT="0" marB="0"/>
                </a:tc>
                <a:tc>
                  <a:txBody>
                    <a:bodyPr/>
                    <a:lstStyle/>
                    <a:p>
                      <a:endParaRPr lang="en-US" sz="1000">
                        <a:effectLst/>
                        <a:latin typeface="Times New Roman" panose="02020603050405020304" pitchFamily="18" charset="0"/>
                      </a:endParaRPr>
                    </a:p>
                  </a:txBody>
                  <a:tcPr marL="68580" marR="68580" marT="0" marB="0"/>
                </a:tc>
                <a:tc>
                  <a:txBody>
                    <a:bodyPr/>
                    <a:lstStyle/>
                    <a:p>
                      <a:endParaRPr lang="en-US" sz="1000" dirty="0">
                        <a:effectLst/>
                        <a:latin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rPr>
                        <a:t>&gt;0</a:t>
                      </a:r>
                      <a:endParaRPr lang="en-US" sz="1200" dirty="0">
                        <a:effectLst/>
                        <a:latin typeface="Times New Roman" panose="02020603050405020304" pitchFamily="18" charset="0"/>
                        <a:ea typeface="SimSun" panose="02010600030101010101" pitchFamily="2" charset="-122"/>
                      </a:endParaRPr>
                    </a:p>
                  </a:txBody>
                  <a:tcPr marL="68580" marR="68580" marT="0" marB="0"/>
                </a:tc>
                <a:tc>
                  <a:txBody>
                    <a:bodyPr/>
                    <a:lstStyle/>
                    <a:p>
                      <a:pPr marL="0" marR="0">
                        <a:spcBef>
                          <a:spcPts val="0"/>
                        </a:spcBef>
                        <a:spcAft>
                          <a:spcPts val="0"/>
                        </a:spcAft>
                      </a:pPr>
                      <a:r>
                        <a:rPr lang="en-US" sz="1200">
                          <a:effectLst/>
                        </a:rPr>
                        <a:t>No gross change</a:t>
                      </a:r>
                      <a:endParaRPr lang="en-US" sz="12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val="668192012"/>
                  </a:ext>
                </a:extLst>
              </a:tr>
              <a:tr h="227330">
                <a:tc>
                  <a:txBody>
                    <a:bodyPr/>
                    <a:lstStyle/>
                    <a:p>
                      <a:pPr marL="0" marR="0">
                        <a:spcBef>
                          <a:spcPts val="0"/>
                        </a:spcBef>
                        <a:spcAft>
                          <a:spcPts val="0"/>
                        </a:spcAft>
                      </a:pPr>
                      <a:r>
                        <a:rPr lang="en-US" sz="1200">
                          <a:effectLst/>
                        </a:rPr>
                        <a:t>Disappearing</a:t>
                      </a:r>
                      <a:endParaRPr lang="en-US" sz="1200">
                        <a:effectLst/>
                        <a:latin typeface="Times New Roman" panose="02020603050405020304" pitchFamily="18" charset="0"/>
                        <a:ea typeface="SimSun" panose="02010600030101010101" pitchFamily="2" charset="-122"/>
                      </a:endParaRPr>
                    </a:p>
                  </a:txBody>
                  <a:tcPr marL="68580" marR="68580" marT="0" marB="0"/>
                </a:tc>
                <a:tc>
                  <a:txBody>
                    <a:bodyPr/>
                    <a:lstStyle/>
                    <a:p>
                      <a:pPr marL="0" marR="0">
                        <a:spcBef>
                          <a:spcPts val="0"/>
                        </a:spcBef>
                        <a:spcAft>
                          <a:spcPts val="0"/>
                        </a:spcAft>
                      </a:pPr>
                      <a:r>
                        <a:rPr lang="en-US" sz="1200">
                          <a:effectLst/>
                        </a:rPr>
                        <a:t>Loss</a:t>
                      </a:r>
                      <a:endParaRPr lang="en-US" sz="1200">
                        <a:effectLst/>
                        <a:latin typeface="Times New Roman" panose="02020603050405020304" pitchFamily="18" charset="0"/>
                        <a:ea typeface="SimSun" panose="02010600030101010101" pitchFamily="2" charset="-122"/>
                      </a:endParaRPr>
                    </a:p>
                  </a:txBody>
                  <a:tcPr marL="68580" marR="68580" marT="0" marB="0"/>
                </a:tc>
                <a:tc>
                  <a:txBody>
                    <a:bodyPr/>
                    <a:lstStyle/>
                    <a:p>
                      <a:pPr marL="0" marR="0">
                        <a:spcBef>
                          <a:spcPts val="0"/>
                        </a:spcBef>
                        <a:spcAft>
                          <a:spcPts val="0"/>
                        </a:spcAft>
                      </a:pPr>
                      <a:r>
                        <a:rPr lang="en-US" sz="1200" dirty="0">
                          <a:effectLst/>
                        </a:rPr>
                        <a:t>0</a:t>
                      </a:r>
                      <a:endParaRPr lang="en-US" sz="1200" dirty="0">
                        <a:effectLst/>
                        <a:latin typeface="Times New Roman" panose="02020603050405020304" pitchFamily="18" charset="0"/>
                        <a:ea typeface="SimSun" panose="02010600030101010101" pitchFamily="2" charset="-122"/>
                      </a:endParaRPr>
                    </a:p>
                  </a:txBody>
                  <a:tcPr marL="68580" marR="68580" marT="0" marB="0"/>
                </a:tc>
                <a:tc>
                  <a:txBody>
                    <a:bodyPr/>
                    <a:lstStyle/>
                    <a:p>
                      <a:endParaRPr lang="en-US" sz="1000">
                        <a:effectLst/>
                        <a:latin typeface="Times New Roman" panose="02020603050405020304" pitchFamily="18" charset="0"/>
                      </a:endParaRPr>
                    </a:p>
                  </a:txBody>
                  <a:tcPr marL="68580" marR="68580" marT="0" marB="0"/>
                </a:tc>
                <a:tc>
                  <a:txBody>
                    <a:bodyPr/>
                    <a:lstStyle/>
                    <a:p>
                      <a:endParaRPr lang="en-US" sz="1000" dirty="0">
                        <a:effectLst/>
                        <a:latin typeface="Times New Roman" panose="02020603050405020304" pitchFamily="18" charset="0"/>
                      </a:endParaRPr>
                    </a:p>
                  </a:txBody>
                  <a:tcPr marL="68580" marR="68580" marT="0" marB="0"/>
                </a:tc>
                <a:tc>
                  <a:txBody>
                    <a:bodyPr/>
                    <a:lstStyle/>
                    <a:p>
                      <a:endParaRPr lang="en-US" sz="1000">
                        <a:effectLst/>
                        <a:latin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Decrease</a:t>
                      </a:r>
                      <a:endParaRPr lang="en-US" sz="12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val="14426900"/>
                  </a:ext>
                </a:extLst>
              </a:tr>
              <a:tr h="259715">
                <a:tc>
                  <a:txBody>
                    <a:bodyPr/>
                    <a:lstStyle/>
                    <a:p>
                      <a:pPr marL="0" marR="0">
                        <a:spcBef>
                          <a:spcPts val="0"/>
                        </a:spcBef>
                        <a:spcAft>
                          <a:spcPts val="0"/>
                        </a:spcAft>
                      </a:pPr>
                      <a:r>
                        <a:rPr lang="en-US" sz="1200">
                          <a:effectLst/>
                        </a:rPr>
                        <a:t>Splitting</a:t>
                      </a:r>
                      <a:endParaRPr lang="en-US" sz="1200">
                        <a:effectLst/>
                        <a:latin typeface="Times New Roman" panose="02020603050405020304" pitchFamily="18" charset="0"/>
                        <a:ea typeface="SimSun" panose="02010600030101010101" pitchFamily="2" charset="-122"/>
                      </a:endParaRPr>
                    </a:p>
                  </a:txBody>
                  <a:tcPr marL="68580" marR="68580" marT="0" marB="0"/>
                </a:tc>
                <a:tc>
                  <a:txBody>
                    <a:bodyPr/>
                    <a:lstStyle/>
                    <a:p>
                      <a:pPr marL="0" marR="0">
                        <a:spcBef>
                          <a:spcPts val="0"/>
                        </a:spcBef>
                        <a:spcAft>
                          <a:spcPts val="0"/>
                        </a:spcAft>
                      </a:pPr>
                      <a:r>
                        <a:rPr lang="en-US" sz="1200">
                          <a:effectLst/>
                        </a:rPr>
                        <a:t>Loss</a:t>
                      </a:r>
                      <a:endParaRPr lang="en-US" sz="1200">
                        <a:effectLst/>
                        <a:latin typeface="Times New Roman" panose="02020603050405020304" pitchFamily="18" charset="0"/>
                        <a:ea typeface="SimSun" panose="02010600030101010101" pitchFamily="2" charset="-122"/>
                      </a:endParaRPr>
                    </a:p>
                  </a:txBody>
                  <a:tcPr marL="68580" marR="68580" marT="0" marB="0"/>
                </a:tc>
                <a:tc>
                  <a:txBody>
                    <a:bodyPr/>
                    <a:lstStyle/>
                    <a:p>
                      <a:endParaRPr lang="en-US" sz="1000" dirty="0">
                        <a:effectLst/>
                        <a:latin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&gt;1</a:t>
                      </a:r>
                      <a:endParaRPr lang="en-US" sz="1200">
                        <a:effectLst/>
                        <a:latin typeface="Times New Roman" panose="02020603050405020304" pitchFamily="18" charset="0"/>
                        <a:ea typeface="SimSun" panose="02010600030101010101" pitchFamily="2" charset="-122"/>
                      </a:endParaRPr>
                    </a:p>
                  </a:txBody>
                  <a:tcPr marL="68580" marR="68580" marT="0" marB="0"/>
                </a:tc>
                <a:tc>
                  <a:txBody>
                    <a:bodyPr/>
                    <a:lstStyle/>
                    <a:p>
                      <a:endParaRPr lang="en-US" sz="1000">
                        <a:effectLst/>
                        <a:latin typeface="Times New Roman" panose="02020603050405020304" pitchFamily="18" charset="0"/>
                      </a:endParaRPr>
                    </a:p>
                  </a:txBody>
                  <a:tcPr marL="68580" marR="68580" marT="0" marB="0"/>
                </a:tc>
                <a:tc>
                  <a:txBody>
                    <a:bodyPr/>
                    <a:lstStyle/>
                    <a:p>
                      <a:endParaRPr lang="en-US" sz="1000" dirty="0">
                        <a:effectLst/>
                        <a:latin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Increase</a:t>
                      </a:r>
                      <a:endParaRPr lang="en-US" sz="120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val="3375815948"/>
                  </a:ext>
                </a:extLst>
              </a:tr>
              <a:tr h="292100">
                <a:tc>
                  <a:txBody>
                    <a:bodyPr/>
                    <a:lstStyle/>
                    <a:p>
                      <a:pPr marL="0" marR="0">
                        <a:spcBef>
                          <a:spcPts val="0"/>
                        </a:spcBef>
                        <a:spcAft>
                          <a:spcPts val="0"/>
                        </a:spcAft>
                      </a:pPr>
                      <a:r>
                        <a:rPr lang="en-US" sz="1200">
                          <a:effectLst/>
                        </a:rPr>
                        <a:t>Perforating</a:t>
                      </a:r>
                      <a:endParaRPr lang="en-US" sz="1200">
                        <a:effectLst/>
                        <a:latin typeface="Times New Roman" panose="02020603050405020304" pitchFamily="18" charset="0"/>
                        <a:ea typeface="SimSun" panose="02010600030101010101" pitchFamily="2" charset="-122"/>
                      </a:endParaRPr>
                    </a:p>
                  </a:txBody>
                  <a:tcPr marL="68580" marR="68580" marT="0" marB="0"/>
                </a:tc>
                <a:tc>
                  <a:txBody>
                    <a:bodyPr/>
                    <a:lstStyle/>
                    <a:p>
                      <a:pPr marL="0" marR="0">
                        <a:spcBef>
                          <a:spcPts val="0"/>
                        </a:spcBef>
                        <a:spcAft>
                          <a:spcPts val="0"/>
                        </a:spcAft>
                      </a:pPr>
                      <a:r>
                        <a:rPr lang="en-US" sz="1200">
                          <a:effectLst/>
                        </a:rPr>
                        <a:t>Loss</a:t>
                      </a:r>
                      <a:endParaRPr lang="en-US" sz="1200">
                        <a:effectLst/>
                        <a:latin typeface="Times New Roman" panose="02020603050405020304" pitchFamily="18" charset="0"/>
                        <a:ea typeface="SimSun" panose="02010600030101010101" pitchFamily="2" charset="-122"/>
                      </a:endParaRPr>
                    </a:p>
                  </a:txBody>
                  <a:tcPr marL="68580" marR="68580" marT="0" marB="0"/>
                </a:tc>
                <a:tc>
                  <a:txBody>
                    <a:bodyPr/>
                    <a:lstStyle/>
                    <a:p>
                      <a:endParaRPr lang="en-US" sz="1000">
                        <a:effectLst/>
                        <a:latin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1</a:t>
                      </a:r>
                      <a:endParaRPr lang="en-US" sz="1200">
                        <a:effectLst/>
                        <a:latin typeface="Times New Roman" panose="02020603050405020304" pitchFamily="18" charset="0"/>
                        <a:ea typeface="SimSun" panose="02010600030101010101" pitchFamily="2" charset="-122"/>
                      </a:endParaRPr>
                    </a:p>
                  </a:txBody>
                  <a:tcPr marL="68580" marR="68580" marT="0" marB="0"/>
                </a:tc>
                <a:tc>
                  <a:txBody>
                    <a:bodyPr/>
                    <a:lstStyle/>
                    <a:p>
                      <a:pPr marL="0" marR="0">
                        <a:spcBef>
                          <a:spcPts val="0"/>
                        </a:spcBef>
                        <a:spcAft>
                          <a:spcPts val="0"/>
                        </a:spcAft>
                      </a:pPr>
                      <a:r>
                        <a:rPr lang="en-US" sz="1200">
                          <a:effectLst/>
                        </a:rPr>
                        <a:t>0</a:t>
                      </a:r>
                      <a:endParaRPr lang="en-US" sz="1200">
                        <a:effectLst/>
                        <a:latin typeface="Times New Roman" panose="02020603050405020304" pitchFamily="18" charset="0"/>
                        <a:ea typeface="SimSun" panose="02010600030101010101" pitchFamily="2" charset="-122"/>
                      </a:endParaRPr>
                    </a:p>
                  </a:txBody>
                  <a:tcPr marL="68580" marR="68580" marT="0" marB="0"/>
                </a:tc>
                <a:tc>
                  <a:txBody>
                    <a:bodyPr/>
                    <a:lstStyle/>
                    <a:p>
                      <a:endParaRPr lang="en-US" sz="1000" dirty="0">
                        <a:effectLst/>
                        <a:latin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rPr>
                        <a:t>No gross change</a:t>
                      </a:r>
                      <a:endParaRPr lang="en-US" sz="1200" dirty="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val="2442612144"/>
                  </a:ext>
                </a:extLst>
              </a:tr>
              <a:tr h="465455">
                <a:tc>
                  <a:txBody>
                    <a:bodyPr/>
                    <a:lstStyle/>
                    <a:p>
                      <a:pPr marL="0" marR="0">
                        <a:spcBef>
                          <a:spcPts val="0"/>
                        </a:spcBef>
                        <a:spcAft>
                          <a:spcPts val="0"/>
                        </a:spcAft>
                      </a:pPr>
                      <a:r>
                        <a:rPr lang="en-US" sz="1200" dirty="0">
                          <a:effectLst/>
                        </a:rPr>
                        <a:t>Contracting</a:t>
                      </a:r>
                      <a:endParaRPr lang="en-US" sz="1200" dirty="0">
                        <a:effectLst/>
                        <a:latin typeface="Times New Roman" panose="02020603050405020304" pitchFamily="18" charset="0"/>
                        <a:ea typeface="SimSun" panose="02010600030101010101" pitchFamily="2" charset="-122"/>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200" dirty="0">
                          <a:effectLst/>
                        </a:rPr>
                        <a:t>Loss</a:t>
                      </a:r>
                      <a:endParaRPr lang="en-US" sz="1200" dirty="0">
                        <a:effectLst/>
                        <a:latin typeface="Times New Roman" panose="02020603050405020304" pitchFamily="18" charset="0"/>
                        <a:ea typeface="SimSun" panose="02010600030101010101" pitchFamily="2" charset="-122"/>
                      </a:endParaRPr>
                    </a:p>
                  </a:txBody>
                  <a:tcPr marL="68580" marR="68580" marT="0" marB="0">
                    <a:lnB w="12700" cap="flat" cmpd="sng" algn="ctr">
                      <a:solidFill>
                        <a:schemeClr val="tx1"/>
                      </a:solidFill>
                      <a:prstDash val="solid"/>
                      <a:round/>
                      <a:headEnd type="none" w="med" len="med"/>
                      <a:tailEnd type="none" w="med" len="med"/>
                    </a:lnB>
                  </a:tcPr>
                </a:tc>
                <a:tc>
                  <a:txBody>
                    <a:bodyPr/>
                    <a:lstStyle/>
                    <a:p>
                      <a:endParaRPr lang="en-US" sz="1000" dirty="0">
                        <a:effectLst/>
                        <a:latin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200" dirty="0">
                          <a:effectLst/>
                        </a:rPr>
                        <a:t>1</a:t>
                      </a:r>
                      <a:endParaRPr lang="en-US" sz="1200" dirty="0">
                        <a:effectLst/>
                        <a:latin typeface="Times New Roman" panose="02020603050405020304" pitchFamily="18" charset="0"/>
                        <a:ea typeface="SimSun" panose="02010600030101010101" pitchFamily="2" charset="-122"/>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200" dirty="0">
                          <a:effectLst/>
                        </a:rPr>
                        <a:t>&gt;0</a:t>
                      </a:r>
                      <a:endParaRPr lang="en-US" sz="1200" dirty="0">
                        <a:effectLst/>
                        <a:latin typeface="Times New Roman" panose="02020603050405020304" pitchFamily="18" charset="0"/>
                        <a:ea typeface="SimSun" panose="02010600030101010101" pitchFamily="2" charset="-122"/>
                      </a:endParaRPr>
                    </a:p>
                  </a:txBody>
                  <a:tcPr marL="68580" marR="68580" marT="0" marB="0">
                    <a:lnB w="12700" cap="flat" cmpd="sng" algn="ctr">
                      <a:solidFill>
                        <a:schemeClr val="tx1"/>
                      </a:solidFill>
                      <a:prstDash val="solid"/>
                      <a:round/>
                      <a:headEnd type="none" w="med" len="med"/>
                      <a:tailEnd type="none" w="med" len="med"/>
                    </a:lnB>
                  </a:tcPr>
                </a:tc>
                <a:tc>
                  <a:txBody>
                    <a:bodyPr/>
                    <a:lstStyle/>
                    <a:p>
                      <a:endParaRPr lang="en-US" sz="1000" dirty="0">
                        <a:effectLst/>
                        <a:latin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200" dirty="0">
                          <a:effectLst/>
                        </a:rPr>
                        <a:t>No gross change</a:t>
                      </a:r>
                      <a:endParaRPr lang="en-US" sz="1200" dirty="0">
                        <a:effectLst/>
                        <a:latin typeface="Times New Roman" panose="02020603050405020304" pitchFamily="18" charset="0"/>
                        <a:ea typeface="SimSun" panose="02010600030101010101" pitchFamily="2" charset="-122"/>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5170351"/>
                  </a:ext>
                </a:extLst>
              </a:tr>
            </a:tbl>
          </a:graphicData>
        </a:graphic>
      </p:graphicFrame>
      <p:sp>
        <p:nvSpPr>
          <p:cNvPr id="10" name="TextBox 9">
            <a:extLst>
              <a:ext uri="{FF2B5EF4-FFF2-40B4-BE49-F238E27FC236}">
                <a16:creationId xmlns:a16="http://schemas.microsoft.com/office/drawing/2014/main" id="{81CEF3EE-9D34-E92D-7794-D81D8E16E807}"/>
              </a:ext>
            </a:extLst>
          </p:cNvPr>
          <p:cNvSpPr txBox="1"/>
          <p:nvPr/>
        </p:nvSpPr>
        <p:spPr>
          <a:xfrm>
            <a:off x="5882642" y="1026496"/>
            <a:ext cx="628173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Identification of transition types</a:t>
            </a:r>
            <a:r>
              <a:rPr kumimoji="0" lang="en-US" sz="105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 </a:t>
            </a:r>
            <a:endParaRPr kumimoji="0" lang="en-US" sz="1800" b="1"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4" name="TextBox 13">
            <a:extLst>
              <a:ext uri="{FF2B5EF4-FFF2-40B4-BE49-F238E27FC236}">
                <a16:creationId xmlns:a16="http://schemas.microsoft.com/office/drawing/2014/main" id="{4F183C4A-0B46-C591-43D3-88FE9AE400AF}"/>
              </a:ext>
            </a:extLst>
          </p:cNvPr>
          <p:cNvSpPr txBox="1"/>
          <p:nvPr/>
        </p:nvSpPr>
        <p:spPr>
          <a:xfrm>
            <a:off x="55690" y="5757446"/>
            <a:ext cx="5165311"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Characterizing patch-transition types: a designed example</a:t>
            </a:r>
            <a:endParaRPr kumimoji="0" lang="en-US" sz="1600" b="1"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7" name="TextBox 6">
            <a:extLst>
              <a:ext uri="{FF2B5EF4-FFF2-40B4-BE49-F238E27FC236}">
                <a16:creationId xmlns:a16="http://schemas.microsoft.com/office/drawing/2014/main" id="{2626895E-18D8-5BAF-F7A8-9B4CD97EA2CA}"/>
              </a:ext>
            </a:extLst>
          </p:cNvPr>
          <p:cNvSpPr txBox="1"/>
          <p:nvPr/>
        </p:nvSpPr>
        <p:spPr>
          <a:xfrm>
            <a:off x="5805143" y="5185173"/>
            <a:ext cx="625475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DynamicPATCH</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identifies eight patch-based transition types that are mutually exclusive and collectively exhaustive</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54842E86-B643-483D-BB02-D19C87029993}"/>
              </a:ext>
            </a:extLst>
          </p:cNvPr>
          <p:cNvGrpSpPr/>
          <p:nvPr/>
        </p:nvGrpSpPr>
        <p:grpSpPr>
          <a:xfrm>
            <a:off x="55690" y="-27034"/>
            <a:ext cx="12355385" cy="954107"/>
            <a:chOff x="55690" y="-27034"/>
            <a:chExt cx="12355385" cy="954107"/>
          </a:xfrm>
        </p:grpSpPr>
        <p:sp>
          <p:nvSpPr>
            <p:cNvPr id="17" name="Title 1">
              <a:extLst>
                <a:ext uri="{FF2B5EF4-FFF2-40B4-BE49-F238E27FC236}">
                  <a16:creationId xmlns:a16="http://schemas.microsoft.com/office/drawing/2014/main" id="{53CAB266-EA9D-4635-B44A-2DB78322D74C}"/>
                </a:ext>
              </a:extLst>
            </p:cNvPr>
            <p:cNvSpPr txBox="1">
              <a:spLocks/>
            </p:cNvSpPr>
            <p:nvPr/>
          </p:nvSpPr>
          <p:spPr>
            <a:xfrm>
              <a:off x="55690" y="73873"/>
              <a:ext cx="12355385" cy="8353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18" name="Rectangle 17">
              <a:extLst>
                <a:ext uri="{FF2B5EF4-FFF2-40B4-BE49-F238E27FC236}">
                  <a16:creationId xmlns:a16="http://schemas.microsoft.com/office/drawing/2014/main" id="{7F3D6E73-C418-47E7-B444-E6C2E59A947C}"/>
                </a:ext>
              </a:extLst>
            </p:cNvPr>
            <p:cNvSpPr/>
            <p:nvPr/>
          </p:nvSpPr>
          <p:spPr>
            <a:xfrm>
              <a:off x="83312" y="-27034"/>
              <a:ext cx="12108688"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Century Gothic" panose="020B0502020202020204" pitchFamily="34" charset="0"/>
                  <a:ea typeface="Calibri" panose="020F0502020204030204" pitchFamily="34" charset="0"/>
                  <a:cs typeface="Calibri" panose="020F0502020204030204" pitchFamily="34" charset="0"/>
                </a:rPr>
                <a:t>DynamicPATCH</a:t>
              </a:r>
              <a:r>
                <a:rPr kumimoji="0" lang="en-US" sz="3200" b="1" i="0" u="none" strike="noStrike" kern="1200" cap="none" spc="0" normalizeH="0" baseline="0" noProof="0" dirty="0">
                  <a:ln>
                    <a:noFill/>
                  </a:ln>
                  <a:solidFill>
                    <a:srgbClr val="C00000"/>
                  </a:solidFill>
                  <a:effectLst/>
                  <a:uLnTx/>
                  <a:uFillTx/>
                  <a:latin typeface="Century Gothic" panose="020B0502020202020204" pitchFamily="34" charset="0"/>
                  <a:ea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Spatially Explicit </a:t>
              </a:r>
              <a:r>
                <a:rPr kumimoji="0" lang="en-US" sz="24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panose="020B0604020202020204" pitchFamily="34" charset="0"/>
                </a:rPr>
                <a:t>Dynamic</a:t>
              </a: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C00000"/>
                  </a:solidFill>
                  <a:effectLst/>
                  <a:uLnTx/>
                  <a:uFillTx/>
                  <a:latin typeface="Century Gothic" panose="020B0502020202020204" pitchFamily="34" charset="0"/>
                  <a:ea typeface="+mn-ea"/>
                  <a:cs typeface="Arial" panose="020B0604020202020204" pitchFamily="34" charset="0"/>
                </a:rPr>
                <a:t>PA</a:t>
              </a:r>
              <a:r>
                <a:rPr kumimoji="0" lang="en-US" sz="2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Arial" panose="020B0604020202020204" pitchFamily="34" charset="0"/>
                </a:rPr>
                <a:t>tch</a:t>
              </a: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Arial" panose="020B0604020202020204" pitchFamily="34" charset="0"/>
                </a:rPr>
                <a:t>T</a:t>
              </a: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ransition </a:t>
              </a:r>
              <a:r>
                <a:rPr kumimoji="0" lang="en-US" sz="2400" b="1" i="0" u="none" strike="noStrike" kern="1200" cap="none" spc="0" normalizeH="0" baseline="0" noProof="0" dirty="0" err="1">
                  <a:ln>
                    <a:noFill/>
                  </a:ln>
                  <a:solidFill>
                    <a:srgbClr val="C00000"/>
                  </a:solidFill>
                  <a:effectLst/>
                  <a:uLnTx/>
                  <a:uFillTx/>
                  <a:latin typeface="Century Gothic" panose="020B0502020202020204" pitchFamily="34" charset="0"/>
                  <a:ea typeface="+mn-ea"/>
                  <a:cs typeface="Arial" panose="020B0604020202020204" pitchFamily="34" charset="0"/>
                </a:rPr>
                <a:t>CH</a:t>
              </a:r>
              <a:r>
                <a:rPr kumimoji="0" lang="en-US" sz="2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Arial" panose="020B0604020202020204" pitchFamily="34" charset="0"/>
                </a:rPr>
                <a:t>aracterization</a:t>
              </a: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Rectangle 18">
              <a:extLst>
                <a:ext uri="{FF2B5EF4-FFF2-40B4-BE49-F238E27FC236}">
                  <a16:creationId xmlns:a16="http://schemas.microsoft.com/office/drawing/2014/main" id="{318BFADA-4CA5-4DD0-8AA4-49ED8CB06CFD}"/>
                </a:ext>
              </a:extLst>
            </p:cNvPr>
            <p:cNvSpPr/>
            <p:nvPr/>
          </p:nvSpPr>
          <p:spPr>
            <a:xfrm>
              <a:off x="55690" y="73024"/>
              <a:ext cx="45719" cy="78858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81F1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2679717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C16D91-BBE3-D760-7D83-693F07E52A1C}"/>
              </a:ext>
            </a:extLst>
          </p:cNvPr>
          <p:cNvSpPr/>
          <p:nvPr/>
        </p:nvSpPr>
        <p:spPr>
          <a:xfrm>
            <a:off x="83312" y="51744"/>
            <a:ext cx="12108688"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Use our free open-source Python package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https://github.com/zay1996/DynamicPATCH.git</a:t>
            </a:r>
            <a:endParaRPr kumimoji="0" lang="en-US" sz="4000" b="0" i="0" u="sng" strike="noStrike" kern="1200" cap="none" spc="0" normalizeH="0" baseline="0" noProof="0" dirty="0">
              <a:ln>
                <a:noFill/>
              </a:ln>
              <a:solidFill>
                <a:srgbClr val="4472C4"/>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C8995BA9-918B-38E1-0B63-32421827ACEF}"/>
              </a:ext>
            </a:extLst>
          </p:cNvPr>
          <p:cNvPicPr>
            <a:picLocks noChangeAspect="1"/>
          </p:cNvPicPr>
          <p:nvPr/>
        </p:nvPicPr>
        <p:blipFill>
          <a:blip r:embed="rId3"/>
          <a:stretch>
            <a:fillRect/>
          </a:stretch>
        </p:blipFill>
        <p:spPr>
          <a:xfrm>
            <a:off x="1030013" y="1416994"/>
            <a:ext cx="6454059" cy="5304481"/>
          </a:xfrm>
          <a:prstGeom prst="rect">
            <a:avLst/>
          </a:prstGeom>
        </p:spPr>
      </p:pic>
      <p:sp>
        <p:nvSpPr>
          <p:cNvPr id="14" name="Slide Number Placeholder 13">
            <a:extLst>
              <a:ext uri="{FF2B5EF4-FFF2-40B4-BE49-F238E27FC236}">
                <a16:creationId xmlns:a16="http://schemas.microsoft.com/office/drawing/2014/main" id="{D84A18D3-DD81-3E16-BD82-F5D9196F36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F91A0B-866F-4808-971F-0FC85A21366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6F251DC-001B-4961-857F-557DC4422200}"/>
              </a:ext>
            </a:extLst>
          </p:cNvPr>
          <p:cNvPicPr>
            <a:picLocks noChangeAspect="1"/>
          </p:cNvPicPr>
          <p:nvPr/>
        </p:nvPicPr>
        <p:blipFill>
          <a:blip r:embed="rId4"/>
          <a:stretch>
            <a:fillRect/>
          </a:stretch>
        </p:blipFill>
        <p:spPr>
          <a:xfrm>
            <a:off x="8569108" y="2770794"/>
            <a:ext cx="2283991" cy="2283991"/>
          </a:xfrm>
          <a:prstGeom prst="rect">
            <a:avLst/>
          </a:prstGeom>
        </p:spPr>
      </p:pic>
    </p:spTree>
    <p:extLst>
      <p:ext uri="{BB962C8B-B14F-4D97-AF65-F5344CB8AC3E}">
        <p14:creationId xmlns:p14="http://schemas.microsoft.com/office/powerpoint/2010/main" val="3310198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Pts val="1200"/>
              <a:buFont typeface="Arial"/>
              <a:buNone/>
              <a:tabLst/>
              <a:defRPr/>
            </a:pPr>
            <a:fld id="{618E5F9E-9F07-40DA-ACA0-099FB72826A1}" type="slidenum">
              <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Calibri"/>
                <a:cs typeface="Calibri"/>
                <a:sym typeface="Calibri"/>
              </a:rPr>
              <a:pPr marL="0" marR="0" lvl="0" indent="0" algn="r" defTabSz="914377" rtl="0" eaLnBrk="1" fontAlgn="auto" latinLnBrk="0" hangingPunct="1">
                <a:lnSpc>
                  <a:spcPct val="100000"/>
                </a:lnSpc>
                <a:spcBef>
                  <a:spcPts val="0"/>
                </a:spcBef>
                <a:spcAft>
                  <a:spcPts val="0"/>
                </a:spcAft>
                <a:buClrTx/>
                <a:buSzPts val="1200"/>
                <a:buFont typeface="Arial"/>
                <a:buNone/>
                <a:tabLst/>
                <a:defRPr/>
              </a:pPr>
              <a:t>5</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Calibri"/>
              <a:cs typeface="Calibri"/>
              <a:sym typeface="Calibri"/>
            </a:endParaRPr>
          </a:p>
        </p:txBody>
      </p:sp>
      <p:sp>
        <p:nvSpPr>
          <p:cNvPr id="235522" name="Rectangle 2"/>
          <p:cNvSpPr>
            <a:spLocks noGrp="1" noChangeArrowheads="1"/>
          </p:cNvSpPr>
          <p:nvPr>
            <p:ph type="title"/>
          </p:nvPr>
        </p:nvSpPr>
        <p:spPr>
          <a:xfrm>
            <a:off x="0" y="134912"/>
            <a:ext cx="12192000" cy="4352144"/>
          </a:xfrm>
        </p:spPr>
        <p:txBody>
          <a:bodyPr>
            <a:normAutofit/>
          </a:bodyPr>
          <a:lstStyle/>
          <a:p>
            <a:r>
              <a:rPr lang="en-US" altLang="en-US" sz="3200" dirty="0"/>
              <a:t>Pontius and Millones (2011) published the </a:t>
            </a:r>
            <a:r>
              <a:rPr lang="en-US" altLang="en-US" sz="3200" i="1" dirty="0"/>
              <a:t>Death To Kappa</a:t>
            </a:r>
            <a:r>
              <a:rPr lang="en-US" altLang="en-US" sz="3200" dirty="0"/>
              <a:t> paper, which had two recommendations:</a:t>
            </a:r>
            <a:br>
              <a:rPr lang="en-US" altLang="en-US" sz="3200" dirty="0"/>
            </a:br>
            <a:r>
              <a:rPr lang="en-US" altLang="en-US" sz="3200" dirty="0"/>
              <a:t>	1 Don’t use Kappa.</a:t>
            </a:r>
            <a:br>
              <a:rPr lang="en-US" altLang="en-US" sz="3200" dirty="0"/>
            </a:br>
            <a:r>
              <a:rPr lang="en-US" altLang="en-US" sz="3200" dirty="0"/>
              <a:t>	2 Use quantity and allocation disagreement.</a:t>
            </a:r>
            <a:br>
              <a:rPr lang="en-US" altLang="en-US" sz="3200" dirty="0"/>
            </a:br>
            <a:br>
              <a:rPr lang="en-US" altLang="en-US" sz="3200" dirty="0"/>
            </a:br>
            <a:r>
              <a:rPr lang="en-US" altLang="en-US" sz="3200" dirty="0"/>
              <a:t>The </a:t>
            </a:r>
            <a:r>
              <a:rPr lang="en-US" altLang="en-US" sz="3200" i="1" dirty="0"/>
              <a:t>Death to Kappa</a:t>
            </a:r>
            <a:r>
              <a:rPr lang="en-US" altLang="en-US" sz="3200" dirty="0"/>
              <a:t> paper has 2200 citations.</a:t>
            </a:r>
          </a:p>
        </p:txBody>
      </p:sp>
      <p:sp>
        <p:nvSpPr>
          <p:cNvPr id="7" name="TextBox 6">
            <a:extLst>
              <a:ext uri="{FF2B5EF4-FFF2-40B4-BE49-F238E27FC236}">
                <a16:creationId xmlns:a16="http://schemas.microsoft.com/office/drawing/2014/main" id="{1D2DEB7D-B997-4EA6-9F4D-DF4F0F7F2DBF}"/>
              </a:ext>
            </a:extLst>
          </p:cNvPr>
          <p:cNvSpPr txBox="1"/>
          <p:nvPr/>
        </p:nvSpPr>
        <p:spPr>
          <a:xfrm>
            <a:off x="283231" y="6118816"/>
            <a:ext cx="10737696" cy="64633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Pontius and Millones (2011) Death to Kappa. International Journal of Remote Sensing.</a:t>
            </a:r>
          </a:p>
          <a:p>
            <a:pPr marL="0" marR="0" lvl="0" indent="0" algn="l" defTabSz="914377"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https://www.tandfonline.com/doi/abs/10.1080/01431161.2011.552923</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p>
        </p:txBody>
      </p:sp>
    </p:spTree>
    <p:extLst>
      <p:ext uri="{BB962C8B-B14F-4D97-AF65-F5344CB8AC3E}">
        <p14:creationId xmlns:p14="http://schemas.microsoft.com/office/powerpoint/2010/main" val="3530253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477CD-87F0-4B93-9318-C7545FF748E1}"/>
              </a:ext>
            </a:extLst>
          </p:cNvPr>
          <p:cNvSpPr>
            <a:spLocks noGrp="1"/>
          </p:cNvSpPr>
          <p:nvPr>
            <p:ph type="title"/>
          </p:nvPr>
        </p:nvSpPr>
        <p:spPr>
          <a:xfrm>
            <a:off x="0" y="365125"/>
            <a:ext cx="12192000" cy="1325563"/>
          </a:xfrm>
        </p:spPr>
        <p:txBody>
          <a:bodyPr>
            <a:normAutofit fontScale="90000"/>
          </a:bodyPr>
          <a:lstStyle/>
          <a:p>
            <a:r>
              <a:rPr lang="en-US" dirty="0"/>
              <a:t>Here is an example of how some authors cited the </a:t>
            </a:r>
            <a:r>
              <a:rPr lang="en-US" i="1" dirty="0"/>
              <a:t>Death To Kappa</a:t>
            </a:r>
            <a:r>
              <a:rPr lang="en-US" dirty="0"/>
              <a:t> paper by Pontius and Millones (2011)</a:t>
            </a:r>
          </a:p>
        </p:txBody>
      </p:sp>
      <p:sp>
        <p:nvSpPr>
          <p:cNvPr id="3" name="Content Placeholder 2">
            <a:extLst>
              <a:ext uri="{FF2B5EF4-FFF2-40B4-BE49-F238E27FC236}">
                <a16:creationId xmlns:a16="http://schemas.microsoft.com/office/drawing/2014/main" id="{CD39CBFE-EB96-4619-B370-16DC3552C00F}"/>
              </a:ext>
            </a:extLst>
          </p:cNvPr>
          <p:cNvSpPr>
            <a:spLocks noGrp="1"/>
          </p:cNvSpPr>
          <p:nvPr>
            <p:ph idx="1"/>
          </p:nvPr>
        </p:nvSpPr>
        <p:spPr>
          <a:xfrm>
            <a:off x="0" y="1825625"/>
            <a:ext cx="12192000" cy="4351339"/>
          </a:xfrm>
        </p:spPr>
        <p:txBody>
          <a:bodyPr/>
          <a:lstStyle/>
          <a:p>
            <a:pPr marL="0" indent="0">
              <a:buNone/>
            </a:pPr>
            <a:r>
              <a:rPr lang="en-US" dirty="0"/>
              <a:t>“kappa coefficient … has </a:t>
            </a:r>
            <a:r>
              <a:rPr lang="en-US" dirty="0">
                <a:solidFill>
                  <a:srgbClr val="FF0000"/>
                </a:solidFill>
              </a:rPr>
              <a:t>proved to be an excellent </a:t>
            </a:r>
            <a:r>
              <a:rPr lang="en-US" dirty="0"/>
              <a:t>statistical parameter for measuring consistency (Pontius and Millones 2011).” </a:t>
            </a:r>
          </a:p>
          <a:p>
            <a:pPr marL="0" indent="0">
              <a:buNone/>
            </a:pPr>
            <a:endParaRPr lang="en-US" dirty="0"/>
          </a:p>
          <a:p>
            <a:pPr marL="0" indent="0">
              <a:buNone/>
            </a:pPr>
            <a:r>
              <a:rPr lang="en-US" dirty="0"/>
              <a:t>cited in Gao et al. (2021) </a:t>
            </a:r>
            <a:r>
              <a:rPr lang="en-US" u="sng" dirty="0">
                <a:hlinkClick r:id="rId2"/>
              </a:rPr>
              <a:t>https://doi.org/10.1016/j.ijdrr.2020.101928</a:t>
            </a:r>
            <a:endParaRPr lang="en-US" dirty="0"/>
          </a:p>
          <a:p>
            <a:pPr marL="0" indent="0">
              <a:buNone/>
            </a:pPr>
            <a:r>
              <a:rPr lang="en-US" dirty="0"/>
              <a:t> </a:t>
            </a:r>
            <a:br>
              <a:rPr lang="en-US" dirty="0"/>
            </a:b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9BAEA242-6A80-4687-AC41-9B04BB4CA29D}"/>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Pts val="1200"/>
              <a:buFont typeface="Arial"/>
              <a:buNone/>
              <a:tabLst/>
              <a:defRPr/>
            </a:pPr>
            <a:fld id="{B4496287-64DE-46B9-BD16-20C0B3F23F6B}"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Calibri"/>
                <a:cs typeface="Calibri"/>
                <a:sym typeface="Calibri"/>
              </a:rPr>
              <a:pPr marL="0" marR="0" lvl="0" indent="0" algn="r" defTabSz="914377" rtl="0" eaLnBrk="1" fontAlgn="auto" latinLnBrk="0" hangingPunct="1">
                <a:lnSpc>
                  <a:spcPct val="100000"/>
                </a:lnSpc>
                <a:spcBef>
                  <a:spcPts val="0"/>
                </a:spcBef>
                <a:spcAft>
                  <a:spcPts val="0"/>
                </a:spcAft>
                <a:buClrTx/>
                <a:buSzPts val="1200"/>
                <a:buFont typeface="Arial"/>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Calibri"/>
              <a:cs typeface="Calibri"/>
              <a:sym typeface="Calibri"/>
            </a:endParaRPr>
          </a:p>
        </p:txBody>
      </p:sp>
    </p:spTree>
    <p:extLst>
      <p:ext uri="{BB962C8B-B14F-4D97-AF65-F5344CB8AC3E}">
        <p14:creationId xmlns:p14="http://schemas.microsoft.com/office/powerpoint/2010/main" val="3059998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0375"/>
            <a:ext cx="12192000" cy="2129037"/>
          </a:xfrm>
        </p:spPr>
        <p:txBody>
          <a:bodyPr>
            <a:normAutofit/>
          </a:bodyPr>
          <a:lstStyle/>
          <a:p>
            <a:pPr algn="ctr"/>
            <a:r>
              <a:rPr lang="en-US" dirty="0"/>
              <a:t>A quarter of the citations fall into each of the four combinations of whether the authors followed each of the two recommendations of </a:t>
            </a:r>
            <a:r>
              <a:rPr lang="en-US" i="1" dirty="0"/>
              <a:t>Death to Kappa</a:t>
            </a:r>
            <a:r>
              <a:rPr lang="en-US" dirty="0"/>
              <a:t>.</a:t>
            </a:r>
            <a:endParaRPr lang="en-US" sz="36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9C31B253-B935-45ED-9476-156C42DB80D2}" type="slidenum">
              <a:rPr kumimoji="0" lang="en-US" sz="12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a:t>
            </a:fld>
            <a:endParaRPr kumimoji="0" lang="en-US" sz="12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8" name="TextBox 7">
            <a:extLst>
              <a:ext uri="{FF2B5EF4-FFF2-40B4-BE49-F238E27FC236}">
                <a16:creationId xmlns:a16="http://schemas.microsoft.com/office/drawing/2014/main" id="{35AC28B4-AEA4-4FF1-9FC5-7CDC20C5E373}"/>
              </a:ext>
            </a:extLst>
          </p:cNvPr>
          <p:cNvSpPr txBox="1"/>
          <p:nvPr/>
        </p:nvSpPr>
        <p:spPr>
          <a:xfrm>
            <a:off x="0" y="5247189"/>
            <a:ext cx="121920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Arial"/>
                <a:cs typeface="Arial"/>
                <a:sym typeface="Arial"/>
              </a:rPr>
              <a:t>Both</a:t>
            </a:r>
            <a:r>
              <a:rPr kumimoji="0" lang="en-US" sz="2000" b="0" i="0" u="none" strike="noStrike" kern="0" cap="none" spc="0" normalizeH="0" baseline="0" noProof="0" dirty="0">
                <a:ln>
                  <a:noFill/>
                </a:ln>
                <a:solidFill>
                  <a:srgbClr val="000000"/>
                </a:solidFill>
                <a:effectLst/>
                <a:uLnTx/>
                <a:uFillTx/>
                <a:latin typeface="Arial"/>
                <a:cs typeface="Arial"/>
                <a:sym typeface="Arial"/>
              </a:rPr>
              <a:t> indicates the authors abandoned Kappa and adopted disagreement components.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Arial"/>
                <a:cs typeface="Arial"/>
                <a:sym typeface="Arial"/>
              </a:rPr>
              <a:t>Only First</a:t>
            </a:r>
            <a:r>
              <a:rPr kumimoji="0" lang="en-US" sz="2000" b="0" i="0" u="none" strike="noStrike" kern="0" cap="none" spc="0" normalizeH="0" baseline="0" noProof="0" dirty="0">
                <a:ln>
                  <a:noFill/>
                </a:ln>
                <a:solidFill>
                  <a:srgbClr val="000000"/>
                </a:solidFill>
                <a:effectLst/>
                <a:uLnTx/>
                <a:uFillTx/>
                <a:latin typeface="Arial"/>
                <a:cs typeface="Arial"/>
                <a:sym typeface="Arial"/>
              </a:rPr>
              <a:t> means authors abandoned Kappa but did not adopt disagreement components.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Arial"/>
                <a:cs typeface="Arial"/>
                <a:sym typeface="Arial"/>
              </a:rPr>
              <a:t>Only Second</a:t>
            </a:r>
            <a:r>
              <a:rPr kumimoji="0" lang="en-US" sz="2000" b="0" i="0" u="none" strike="noStrike" kern="0" cap="none" spc="0" normalizeH="0" baseline="0" noProof="0" dirty="0">
                <a:ln>
                  <a:noFill/>
                </a:ln>
                <a:solidFill>
                  <a:srgbClr val="000000"/>
                </a:solidFill>
                <a:effectLst/>
                <a:uLnTx/>
                <a:uFillTx/>
                <a:latin typeface="Arial"/>
                <a:cs typeface="Arial"/>
                <a:sym typeface="Arial"/>
              </a:rPr>
              <a:t> means authors used Kappa and adopted disagreement components.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Arial"/>
                <a:cs typeface="Arial"/>
                <a:sym typeface="Arial"/>
              </a:rPr>
              <a:t>Neither</a:t>
            </a:r>
            <a:r>
              <a:rPr kumimoji="0" lang="en-US" sz="2000" b="0" i="0" u="none" strike="noStrike" kern="0" cap="none" spc="0" normalizeH="0" baseline="0" noProof="0" dirty="0">
                <a:ln>
                  <a:noFill/>
                </a:ln>
                <a:solidFill>
                  <a:srgbClr val="000000"/>
                </a:solidFill>
                <a:effectLst/>
                <a:uLnTx/>
                <a:uFillTx/>
                <a:latin typeface="Arial"/>
                <a:cs typeface="Arial"/>
                <a:sym typeface="Arial"/>
              </a:rPr>
              <a:t> means authors used Kappa and did not adopt disagreement components.</a:t>
            </a:r>
          </a:p>
        </p:txBody>
      </p:sp>
      <p:pic>
        <p:nvPicPr>
          <p:cNvPr id="5" name="Picture 4">
            <a:extLst>
              <a:ext uri="{FF2B5EF4-FFF2-40B4-BE49-F238E27FC236}">
                <a16:creationId xmlns:a16="http://schemas.microsoft.com/office/drawing/2014/main" id="{93527E4A-8F9B-44A0-BCEA-D053E214E463}"/>
              </a:ext>
            </a:extLst>
          </p:cNvPr>
          <p:cNvPicPr>
            <a:picLocks noChangeAspect="1"/>
          </p:cNvPicPr>
          <p:nvPr/>
        </p:nvPicPr>
        <p:blipFill>
          <a:blip r:embed="rId2"/>
          <a:stretch>
            <a:fillRect/>
          </a:stretch>
        </p:blipFill>
        <p:spPr>
          <a:xfrm>
            <a:off x="0" y="2128837"/>
            <a:ext cx="12192000" cy="2600325"/>
          </a:xfrm>
          <a:prstGeom prst="rect">
            <a:avLst/>
          </a:prstGeom>
        </p:spPr>
      </p:pic>
    </p:spTree>
    <p:extLst>
      <p:ext uri="{BB962C8B-B14F-4D97-AF65-F5344CB8AC3E}">
        <p14:creationId xmlns:p14="http://schemas.microsoft.com/office/powerpoint/2010/main" val="576855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D555-D23B-48A4-99A5-AB3E4F63F1BA}"/>
              </a:ext>
            </a:extLst>
          </p:cNvPr>
          <p:cNvSpPr>
            <a:spLocks noGrp="1"/>
          </p:cNvSpPr>
          <p:nvPr>
            <p:ph type="title"/>
          </p:nvPr>
        </p:nvSpPr>
        <p:spPr>
          <a:xfrm>
            <a:off x="0" y="245858"/>
            <a:ext cx="12192000" cy="637765"/>
          </a:xfrm>
        </p:spPr>
        <p:txBody>
          <a:bodyPr>
            <a:noAutofit/>
          </a:bodyPr>
          <a:lstStyle/>
          <a:p>
            <a:pPr algn="ctr"/>
            <a:r>
              <a:rPr lang="en-US" sz="3200" dirty="0"/>
              <a:t>If each map is a time point, </a:t>
            </a:r>
            <a:br>
              <a:rPr lang="en-US" sz="3200" dirty="0"/>
            </a:br>
            <a:r>
              <a:rPr lang="en-US" sz="3200" dirty="0"/>
              <a:t>then the disagreement is still more relevant than agreement.</a:t>
            </a:r>
          </a:p>
        </p:txBody>
      </p:sp>
      <p:sp>
        <p:nvSpPr>
          <p:cNvPr id="4" name="Slide Number Placeholder 3">
            <a:extLst>
              <a:ext uri="{FF2B5EF4-FFF2-40B4-BE49-F238E27FC236}">
                <a16:creationId xmlns:a16="http://schemas.microsoft.com/office/drawing/2014/main" id="{6B8D544C-5231-4309-9B4F-7EB32772F8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C6A6E-F6BB-4697-B856-8A66036D830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Content Placeholder 8">
            <a:extLst>
              <a:ext uri="{FF2B5EF4-FFF2-40B4-BE49-F238E27FC236}">
                <a16:creationId xmlns:a16="http://schemas.microsoft.com/office/drawing/2014/main" id="{20503CBF-AFF3-4266-BC50-18C868FFFDD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74121"/>
          <a:stretch/>
        </p:blipFill>
        <p:spPr>
          <a:xfrm>
            <a:off x="81869" y="1364939"/>
            <a:ext cx="12067404" cy="1756634"/>
          </a:xfrm>
        </p:spPr>
      </p:pic>
      <p:sp>
        <p:nvSpPr>
          <p:cNvPr id="3" name="TextBox 2">
            <a:extLst>
              <a:ext uri="{FF2B5EF4-FFF2-40B4-BE49-F238E27FC236}">
                <a16:creationId xmlns:a16="http://schemas.microsoft.com/office/drawing/2014/main" id="{4294F533-578B-4CAE-A469-5F0D3B5ABDF8}"/>
              </a:ext>
            </a:extLst>
          </p:cNvPr>
          <p:cNvSpPr txBox="1"/>
          <p:nvPr/>
        </p:nvSpPr>
        <p:spPr>
          <a:xfrm>
            <a:off x="1061545" y="1324300"/>
            <a:ext cx="10712669" cy="369332"/>
          </a:xfrm>
          <a:prstGeom prst="rect">
            <a:avLst/>
          </a:prstGeom>
          <a:solidFill>
            <a:schemeClr val="bg1"/>
          </a:solidFill>
        </p:spPr>
        <p:txBody>
          <a:bodyPr wrap="square" rtlCol="0">
            <a:spAutoFit/>
          </a:bodyPr>
          <a:lstStyle/>
          <a:p>
            <a:r>
              <a:rPr lang="en-US" sz="1800" b="1" dirty="0"/>
              <a:t> Time 0			     Time 1		       Time 2		           Time 3</a:t>
            </a:r>
          </a:p>
        </p:txBody>
      </p:sp>
    </p:spTree>
    <p:extLst>
      <p:ext uri="{BB962C8B-B14F-4D97-AF65-F5344CB8AC3E}">
        <p14:creationId xmlns:p14="http://schemas.microsoft.com/office/powerpoint/2010/main" val="3768507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8"/>
          <p:cNvSpPr txBox="1">
            <a:spLocks noGrp="1"/>
          </p:cNvSpPr>
          <p:nvPr>
            <p:ph type="title"/>
          </p:nvPr>
        </p:nvSpPr>
        <p:spPr>
          <a:xfrm>
            <a:off x="0" y="50800"/>
            <a:ext cx="12192000" cy="1005839"/>
          </a:xfrm>
          <a:prstGeom prst="rect">
            <a:avLst/>
          </a:prstGeom>
          <a:noFill/>
          <a:ln>
            <a:noFill/>
          </a:ln>
        </p:spPr>
        <p:txBody>
          <a:bodyPr spcFirstLastPara="1" wrap="square" lIns="91425" tIns="45700" rIns="91425" bIns="45700" anchor="ctr" anchorCtr="0">
            <a:noAutofit/>
          </a:bodyPr>
          <a:lstStyle/>
          <a:p>
            <a:pPr algn="ctr">
              <a:buSzPts val="3600"/>
            </a:pPr>
            <a:r>
              <a:rPr lang="en-US" sz="3600" dirty="0"/>
              <a:t>The foundational mathematical concepts are in Pontius’ book.</a:t>
            </a:r>
            <a:br>
              <a:rPr lang="en-US" sz="3600" dirty="0"/>
            </a:br>
            <a:r>
              <a:rPr lang="en-US" sz="3600" dirty="0">
                <a:hlinkClick r:id="rId3"/>
              </a:rPr>
              <a:t>https://wordpress.clarku.edu/rpontius/</a:t>
            </a:r>
            <a:endParaRPr sz="3600" dirty="0"/>
          </a:p>
        </p:txBody>
      </p:sp>
      <p:sp>
        <p:nvSpPr>
          <p:cNvPr id="160" name="Google Shape;160;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a:t>
            </a:fld>
            <a:endParaRPr/>
          </a:p>
        </p:txBody>
      </p:sp>
      <p:pic>
        <p:nvPicPr>
          <p:cNvPr id="161" name="Google Shape;161;p8"/>
          <p:cNvPicPr preferRelativeResize="0">
            <a:picLocks noGrp="1"/>
          </p:cNvPicPr>
          <p:nvPr>
            <p:ph type="body" idx="1"/>
          </p:nvPr>
        </p:nvPicPr>
        <p:blipFill rotWithShape="1">
          <a:blip r:embed="rId4">
            <a:alphaModFix/>
          </a:blip>
          <a:srcRect/>
          <a:stretch/>
        </p:blipFill>
        <p:spPr>
          <a:xfrm>
            <a:off x="2065920" y="1056639"/>
            <a:ext cx="7752944" cy="5664836"/>
          </a:xfrm>
          <a:prstGeom prst="rect">
            <a:avLst/>
          </a:prstGeom>
          <a:noFill/>
          <a:ln>
            <a:noFill/>
          </a:ln>
        </p:spPr>
      </p:pic>
      <p:sp>
        <p:nvSpPr>
          <p:cNvPr id="5" name="Slide Number Placeholder 3">
            <a:extLst>
              <a:ext uri="{FF2B5EF4-FFF2-40B4-BE49-F238E27FC236}">
                <a16:creationId xmlns:a16="http://schemas.microsoft.com/office/drawing/2014/main" id="{2F5E5CAD-766F-4D85-A355-D4B948CC0D6D}"/>
              </a:ext>
            </a:extLst>
          </p:cNvPr>
          <p:cNvSpPr txBox="1">
            <a:spLocks/>
          </p:cNvSpPr>
          <p:nvPr/>
        </p:nvSpPr>
        <p:spPr>
          <a:xfrm>
            <a:off x="8763000" y="65087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a:buClrTx/>
              <a:buSzTx/>
              <a:buFontTx/>
              <a:buNone/>
            </a:pPr>
            <a:fld id="{00000000-1234-1234-1234-123412341234}" type="slidenum">
              <a:rPr lang="en-US" kern="1200" smtClean="0">
                <a:solidFill>
                  <a:prstClr val="black">
                    <a:tint val="75000"/>
                  </a:prstClr>
                </a:solidFill>
                <a:ea typeface="+mn-ea"/>
                <a:cs typeface="+mn-cs"/>
              </a:rPr>
              <a:pPr>
                <a:buClrTx/>
                <a:buSzTx/>
                <a:buFontTx/>
                <a:buNone/>
              </a:pPr>
              <a:t>9</a:t>
            </a:fld>
            <a:endParaRPr lang="en-US" kern="1200">
              <a:solidFill>
                <a:prstClr val="black">
                  <a:tint val="75000"/>
                </a:prstClr>
              </a:solidFill>
              <a:ea typeface="+mn-ea"/>
              <a:cs typeface="+mn-cs"/>
            </a:endParaRPr>
          </a:p>
        </p:txBody>
      </p:sp>
    </p:spTree>
    <p:extLst>
      <p:ext uri="{BB962C8B-B14F-4D97-AF65-F5344CB8AC3E}">
        <p14:creationId xmlns:p14="http://schemas.microsoft.com/office/powerpoint/2010/main" val="2140849906"/>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1762</TotalTime>
  <Words>2602</Words>
  <Application>Microsoft Office PowerPoint</Application>
  <PresentationFormat>Widescreen</PresentationFormat>
  <Paragraphs>526</Paragraphs>
  <Slides>46</Slides>
  <Notes>14</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46</vt:i4>
      </vt:variant>
    </vt:vector>
  </HeadingPairs>
  <TitlesOfParts>
    <vt:vector size="57" baseType="lpstr">
      <vt:lpstr>Arial</vt:lpstr>
      <vt:lpstr>Calibri</vt:lpstr>
      <vt:lpstr>Calibri Light</vt:lpstr>
      <vt:lpstr>Century Gothic</vt:lpstr>
      <vt:lpstr>Times New Roman</vt:lpstr>
      <vt:lpstr>Verdana</vt:lpstr>
      <vt:lpstr>Office Theme</vt:lpstr>
      <vt:lpstr>2_Office Theme</vt:lpstr>
      <vt:lpstr>1_Office Theme</vt:lpstr>
      <vt:lpstr>3_Office Theme</vt:lpstr>
      <vt:lpstr>4_Office Theme</vt:lpstr>
      <vt:lpstr>Metrics That Make a Difference</vt:lpstr>
      <vt:lpstr>Main Points</vt:lpstr>
      <vt:lpstr>Which Comparison map is the best agreement with the Reference map?</vt:lpstr>
      <vt:lpstr>Proportion Correct and Kappa can be misleading and inappropriate. Quantity and Allocation metrics compute the reasons for disagreement.</vt:lpstr>
      <vt:lpstr>Pontius and Millones (2011) published the Death To Kappa paper, which had two recommendations:  1 Don’t use Kappa.  2 Use quantity and allocation disagreement.  The Death to Kappa paper has 2200 citations.</vt:lpstr>
      <vt:lpstr>Here is an example of how some authors cited the Death To Kappa paper by Pontius and Millones (2011)</vt:lpstr>
      <vt:lpstr>A quarter of the citations fall into each of the four combinations of whether the authors followed each of the two recommendations of Death to Kappa.</vt:lpstr>
      <vt:lpstr>If each map is a time point,  then the disagreement is still more relevant than agreement.</vt:lpstr>
      <vt:lpstr>The foundational mathematical concepts are in Pontius’ book. https://wordpress.clarku.edu/rpontius/</vt:lpstr>
      <vt:lpstr>This article presents the method of Trajectory Analysis. https://www.tandfonline.com/doi/full/10.1080/15481603.2024.2409484 </vt:lpstr>
      <vt:lpstr>Western Bahia Brazil is a hotspot for soybean cultivation. What patterns are in the MapBiomas time series?</vt:lpstr>
      <vt:lpstr>PowerPoint Presentation</vt:lpstr>
      <vt:lpstr>Number of years of presence is on the left and number of changes is on the right. The unified region is the union of pixels that have at least one year of presence.</vt:lpstr>
      <vt:lpstr>One map shows eight trajectories during 32 time intervals.</vt:lpstr>
      <vt:lpstr>This graphic shows when the changes occur. Gain is above and Loss below the time axis.</vt:lpstr>
      <vt:lpstr>PowerPoint Presentation</vt:lpstr>
      <vt:lpstr>PowerPoint Presentation</vt:lpstr>
      <vt:lpstr>PowerPoint Presentation</vt:lpstr>
      <vt:lpstr>PowerPoint Presentation</vt:lpstr>
      <vt:lpstr>Contact Pontius to participate in this special issue  https://www.mdpi.com/journal/land/special_issues/IND622A7L0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GIS method to summarize changes among classes during a time series with an application to land cover in western Bahia, Brazil</vt:lpstr>
      <vt:lpstr>PowerPoint Presentation</vt:lpstr>
      <vt:lpstr>PowerPoint Presentation</vt:lpstr>
      <vt:lpstr>We define four trajectories</vt:lpstr>
      <vt:lpstr>PowerPoint Presentation</vt:lpstr>
      <vt:lpstr>PowerPoint Presentation</vt:lpstr>
      <vt:lpstr>The start and end time points determine Quantity and Allocation</vt:lpstr>
      <vt:lpstr>Pixel 2 makes Alternation Exchange for classes A and B. Pixel 3 makes Alternation Shift for class B.</vt:lpstr>
      <vt:lpstr>Main Points</vt:lpstr>
      <vt:lpstr>New Open Access Literature</vt:lpstr>
      <vt:lpstr>Neither time interval has transition from A to C, but the extent matrix has a transition from A to C, which makes a negative number in the alternation matrix.</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MapBiomas 2023 Workshop</dc:title>
  <dc:creator>Robert Pontius</dc:creator>
  <cp:lastModifiedBy>Robert Pontius</cp:lastModifiedBy>
  <cp:revision>216</cp:revision>
  <dcterms:created xsi:type="dcterms:W3CDTF">2019-03-28T09:21:16Z</dcterms:created>
  <dcterms:modified xsi:type="dcterms:W3CDTF">2025-05-22T11:24:27Z</dcterms:modified>
</cp:coreProperties>
</file>