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40.jpg" ContentType="image/jpg"/>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3" r:id="rId2"/>
    <p:sldMasterId id="2147483680" r:id="rId3"/>
  </p:sldMasterIdLst>
  <p:notesMasterIdLst>
    <p:notesMasterId r:id="rId30"/>
  </p:notesMasterIdLst>
  <p:sldIdLst>
    <p:sldId id="2383" r:id="rId4"/>
    <p:sldId id="896" r:id="rId5"/>
    <p:sldId id="2455" r:id="rId6"/>
    <p:sldId id="2604" r:id="rId7"/>
    <p:sldId id="2653" r:id="rId8"/>
    <p:sldId id="2654" r:id="rId9"/>
    <p:sldId id="2655" r:id="rId10"/>
    <p:sldId id="2656" r:id="rId11"/>
    <p:sldId id="2657" r:id="rId12"/>
    <p:sldId id="2658" r:id="rId13"/>
    <p:sldId id="2659" r:id="rId14"/>
    <p:sldId id="2661" r:id="rId15"/>
    <p:sldId id="2662" r:id="rId16"/>
    <p:sldId id="2663" r:id="rId17"/>
    <p:sldId id="2664" r:id="rId18"/>
    <p:sldId id="2668" r:id="rId19"/>
    <p:sldId id="2605" r:id="rId20"/>
    <p:sldId id="2384" r:id="rId21"/>
    <p:sldId id="2669" r:id="rId22"/>
    <p:sldId id="2667" r:id="rId23"/>
    <p:sldId id="2665" r:id="rId24"/>
    <p:sldId id="2666" r:id="rId25"/>
    <p:sldId id="2362" r:id="rId26"/>
    <p:sldId id="257" r:id="rId27"/>
    <p:sldId id="264" r:id="rId28"/>
    <p:sldId id="2320" r:id="rId2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4" roundtripDataSignature="AMtx7mjBUO2rOMa4Zvkub855E5NVpqIV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91AD7D-CC15-4557-8DAE-E060625A57FF}">
  <a:tblStyle styleId="{6291AD7D-CC15-4557-8DAE-E060625A57FF}"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724" y="44"/>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109"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slide" Target="slides/slide18.xml"/><Relationship Id="rId104" Type="http://customschemas.google.com/relationships/presentationmetadata" Target="meta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10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0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105" Type="http://schemas.openxmlformats.org/officeDocument/2006/relationships/presProps" Target="presProps.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Pontius" userId="a44f9639-9fbb-4e05-802c-407466ea6190" providerId="ADAL" clId="{A6A8C544-764E-4E9A-ABD2-E7989CC3A647}"/>
    <pc:docChg chg="undo custSel addSld delSld modSld sldOrd delMainMaster">
      <pc:chgData name="Robert Pontius" userId="a44f9639-9fbb-4e05-802c-407466ea6190" providerId="ADAL" clId="{A6A8C544-764E-4E9A-ABD2-E7989CC3A647}" dt="2025-04-10T10:14:54.228" v="2414" actId="20577"/>
      <pc:docMkLst>
        <pc:docMk/>
      </pc:docMkLst>
      <pc:sldChg chg="del">
        <pc:chgData name="Robert Pontius" userId="a44f9639-9fbb-4e05-802c-407466ea6190" providerId="ADAL" clId="{A6A8C544-764E-4E9A-ABD2-E7989CC3A647}" dt="2025-03-30T09:16:22.794" v="989" actId="47"/>
        <pc:sldMkLst>
          <pc:docMk/>
          <pc:sldMk cId="1902471160" sldId="256"/>
        </pc:sldMkLst>
      </pc:sldChg>
      <pc:sldChg chg="addSp modSp">
        <pc:chgData name="Robert Pontius" userId="a44f9639-9fbb-4e05-802c-407466ea6190" providerId="ADAL" clId="{A6A8C544-764E-4E9A-ABD2-E7989CC3A647}" dt="2025-03-30T09:55:03.854" v="2131"/>
        <pc:sldMkLst>
          <pc:docMk/>
          <pc:sldMk cId="2386444571" sldId="257"/>
        </pc:sldMkLst>
        <pc:spChg chg="add mod">
          <ac:chgData name="Robert Pontius" userId="a44f9639-9fbb-4e05-802c-407466ea6190" providerId="ADAL" clId="{A6A8C544-764E-4E9A-ABD2-E7989CC3A647}" dt="2025-03-30T09:55:03.854" v="2131"/>
          <ac:spMkLst>
            <pc:docMk/>
            <pc:sldMk cId="2386444571" sldId="257"/>
            <ac:spMk id="6" creationId="{6E2C2BA4-8FE3-4770-BA97-A7396A3F4A0E}"/>
          </ac:spMkLst>
        </pc:spChg>
      </pc:sldChg>
      <pc:sldChg chg="del">
        <pc:chgData name="Robert Pontius" userId="a44f9639-9fbb-4e05-802c-407466ea6190" providerId="ADAL" clId="{A6A8C544-764E-4E9A-ABD2-E7989CC3A647}" dt="2025-03-30T08:36:59.126" v="372" actId="47"/>
        <pc:sldMkLst>
          <pc:docMk/>
          <pc:sldMk cId="1707650635" sldId="258"/>
        </pc:sldMkLst>
      </pc:sldChg>
      <pc:sldChg chg="del">
        <pc:chgData name="Robert Pontius" userId="a44f9639-9fbb-4e05-802c-407466ea6190" providerId="ADAL" clId="{A6A8C544-764E-4E9A-ABD2-E7989CC3A647}" dt="2025-03-30T08:37:50.354" v="373" actId="47"/>
        <pc:sldMkLst>
          <pc:docMk/>
          <pc:sldMk cId="938865211" sldId="259"/>
        </pc:sldMkLst>
      </pc:sldChg>
      <pc:sldChg chg="del">
        <pc:chgData name="Robert Pontius" userId="a44f9639-9fbb-4e05-802c-407466ea6190" providerId="ADAL" clId="{A6A8C544-764E-4E9A-ABD2-E7989CC3A647}" dt="2025-03-30T08:37:50.354" v="373" actId="47"/>
        <pc:sldMkLst>
          <pc:docMk/>
          <pc:sldMk cId="0" sldId="260"/>
        </pc:sldMkLst>
      </pc:sldChg>
      <pc:sldChg chg="del">
        <pc:chgData name="Robert Pontius" userId="a44f9639-9fbb-4e05-802c-407466ea6190" providerId="ADAL" clId="{A6A8C544-764E-4E9A-ABD2-E7989CC3A647}" dt="2025-03-30T08:37:50.354" v="373" actId="47"/>
        <pc:sldMkLst>
          <pc:docMk/>
          <pc:sldMk cId="0" sldId="261"/>
        </pc:sldMkLst>
      </pc:sldChg>
      <pc:sldChg chg="del">
        <pc:chgData name="Robert Pontius" userId="a44f9639-9fbb-4e05-802c-407466ea6190" providerId="ADAL" clId="{A6A8C544-764E-4E9A-ABD2-E7989CC3A647}" dt="2025-03-30T08:37:50.354" v="373" actId="47"/>
        <pc:sldMkLst>
          <pc:docMk/>
          <pc:sldMk cId="0" sldId="262"/>
        </pc:sldMkLst>
      </pc:sldChg>
      <pc:sldChg chg="del">
        <pc:chgData name="Robert Pontius" userId="a44f9639-9fbb-4e05-802c-407466ea6190" providerId="ADAL" clId="{A6A8C544-764E-4E9A-ABD2-E7989CC3A647}" dt="2025-03-30T08:37:50.354" v="373" actId="47"/>
        <pc:sldMkLst>
          <pc:docMk/>
          <pc:sldMk cId="0" sldId="263"/>
        </pc:sldMkLst>
      </pc:sldChg>
      <pc:sldChg chg="addSp modSp">
        <pc:chgData name="Robert Pontius" userId="a44f9639-9fbb-4e05-802c-407466ea6190" providerId="ADAL" clId="{A6A8C544-764E-4E9A-ABD2-E7989CC3A647}" dt="2025-03-30T09:55:07.075" v="2132"/>
        <pc:sldMkLst>
          <pc:docMk/>
          <pc:sldMk cId="2097232385" sldId="264"/>
        </pc:sldMkLst>
        <pc:spChg chg="add mod">
          <ac:chgData name="Robert Pontius" userId="a44f9639-9fbb-4e05-802c-407466ea6190" providerId="ADAL" clId="{A6A8C544-764E-4E9A-ABD2-E7989CC3A647}" dt="2025-03-30T09:55:07.075" v="2132"/>
          <ac:spMkLst>
            <pc:docMk/>
            <pc:sldMk cId="2097232385" sldId="264"/>
            <ac:spMk id="5" creationId="{2F5E5CAD-766F-4D85-A355-D4B948CC0D6D}"/>
          </ac:spMkLst>
        </pc:spChg>
      </pc:sldChg>
      <pc:sldChg chg="del">
        <pc:chgData name="Robert Pontius" userId="a44f9639-9fbb-4e05-802c-407466ea6190" providerId="ADAL" clId="{A6A8C544-764E-4E9A-ABD2-E7989CC3A647}" dt="2025-03-30T08:36:59.126" v="372" actId="47"/>
        <pc:sldMkLst>
          <pc:docMk/>
          <pc:sldMk cId="0" sldId="273"/>
        </pc:sldMkLst>
      </pc:sldChg>
      <pc:sldChg chg="del">
        <pc:chgData name="Robert Pontius" userId="a44f9639-9fbb-4e05-802c-407466ea6190" providerId="ADAL" clId="{A6A8C544-764E-4E9A-ABD2-E7989CC3A647}" dt="2025-03-30T08:37:50.354" v="373" actId="47"/>
        <pc:sldMkLst>
          <pc:docMk/>
          <pc:sldMk cId="2860531495" sldId="283"/>
        </pc:sldMkLst>
      </pc:sldChg>
      <pc:sldChg chg="del">
        <pc:chgData name="Robert Pontius" userId="a44f9639-9fbb-4e05-802c-407466ea6190" providerId="ADAL" clId="{A6A8C544-764E-4E9A-ABD2-E7989CC3A647}" dt="2025-03-30T08:37:50.354" v="373" actId="47"/>
        <pc:sldMkLst>
          <pc:docMk/>
          <pc:sldMk cId="1474137874" sldId="288"/>
        </pc:sldMkLst>
      </pc:sldChg>
      <pc:sldChg chg="del">
        <pc:chgData name="Robert Pontius" userId="a44f9639-9fbb-4e05-802c-407466ea6190" providerId="ADAL" clId="{A6A8C544-764E-4E9A-ABD2-E7989CC3A647}" dt="2025-03-30T08:37:50.354" v="373" actId="47"/>
        <pc:sldMkLst>
          <pc:docMk/>
          <pc:sldMk cId="4195485087" sldId="289"/>
        </pc:sldMkLst>
      </pc:sldChg>
      <pc:sldChg chg="del">
        <pc:chgData name="Robert Pontius" userId="a44f9639-9fbb-4e05-802c-407466ea6190" providerId="ADAL" clId="{A6A8C544-764E-4E9A-ABD2-E7989CC3A647}" dt="2025-03-30T08:37:50.354" v="373" actId="47"/>
        <pc:sldMkLst>
          <pc:docMk/>
          <pc:sldMk cId="141865245" sldId="290"/>
        </pc:sldMkLst>
      </pc:sldChg>
      <pc:sldChg chg="del">
        <pc:chgData name="Robert Pontius" userId="a44f9639-9fbb-4e05-802c-407466ea6190" providerId="ADAL" clId="{A6A8C544-764E-4E9A-ABD2-E7989CC3A647}" dt="2025-03-30T08:37:50.354" v="373" actId="47"/>
        <pc:sldMkLst>
          <pc:docMk/>
          <pc:sldMk cId="1521848432" sldId="291"/>
        </pc:sldMkLst>
      </pc:sldChg>
      <pc:sldChg chg="del">
        <pc:chgData name="Robert Pontius" userId="a44f9639-9fbb-4e05-802c-407466ea6190" providerId="ADAL" clId="{A6A8C544-764E-4E9A-ABD2-E7989CC3A647}" dt="2025-03-30T08:37:50.354" v="373" actId="47"/>
        <pc:sldMkLst>
          <pc:docMk/>
          <pc:sldMk cId="1385697513" sldId="293"/>
        </pc:sldMkLst>
      </pc:sldChg>
      <pc:sldChg chg="del">
        <pc:chgData name="Robert Pontius" userId="a44f9639-9fbb-4e05-802c-407466ea6190" providerId="ADAL" clId="{A6A8C544-764E-4E9A-ABD2-E7989CC3A647}" dt="2025-03-30T08:37:50.354" v="373" actId="47"/>
        <pc:sldMkLst>
          <pc:docMk/>
          <pc:sldMk cId="1850504812" sldId="294"/>
        </pc:sldMkLst>
      </pc:sldChg>
      <pc:sldChg chg="del">
        <pc:chgData name="Robert Pontius" userId="a44f9639-9fbb-4e05-802c-407466ea6190" providerId="ADAL" clId="{A6A8C544-764E-4E9A-ABD2-E7989CC3A647}" dt="2025-03-30T08:37:50.354" v="373" actId="47"/>
        <pc:sldMkLst>
          <pc:docMk/>
          <pc:sldMk cId="2994749572" sldId="295"/>
        </pc:sldMkLst>
      </pc:sldChg>
      <pc:sldChg chg="del">
        <pc:chgData name="Robert Pontius" userId="a44f9639-9fbb-4e05-802c-407466ea6190" providerId="ADAL" clId="{A6A8C544-764E-4E9A-ABD2-E7989CC3A647}" dt="2025-03-30T08:37:50.354" v="373" actId="47"/>
        <pc:sldMkLst>
          <pc:docMk/>
          <pc:sldMk cId="4075001485" sldId="296"/>
        </pc:sldMkLst>
      </pc:sldChg>
      <pc:sldChg chg="del">
        <pc:chgData name="Robert Pontius" userId="a44f9639-9fbb-4e05-802c-407466ea6190" providerId="ADAL" clId="{A6A8C544-764E-4E9A-ABD2-E7989CC3A647}" dt="2025-03-30T09:08:15.458" v="979" actId="47"/>
        <pc:sldMkLst>
          <pc:docMk/>
          <pc:sldMk cId="1284878949" sldId="844"/>
        </pc:sldMkLst>
      </pc:sldChg>
      <pc:sldChg chg="addSp modSp mod">
        <pc:chgData name="Robert Pontius" userId="a44f9639-9fbb-4e05-802c-407466ea6190" providerId="ADAL" clId="{A6A8C544-764E-4E9A-ABD2-E7989CC3A647}" dt="2025-03-31T15:46:33.143" v="2378" actId="255"/>
        <pc:sldMkLst>
          <pc:docMk/>
          <pc:sldMk cId="2108769032" sldId="896"/>
        </pc:sldMkLst>
        <pc:spChg chg="mod">
          <ac:chgData name="Robert Pontius" userId="a44f9639-9fbb-4e05-802c-407466ea6190" providerId="ADAL" clId="{A6A8C544-764E-4E9A-ABD2-E7989CC3A647}" dt="2025-03-30T08:34:22.467" v="348" actId="14100"/>
          <ac:spMkLst>
            <pc:docMk/>
            <pc:sldMk cId="2108769032" sldId="896"/>
            <ac:spMk id="2" creationId="{00000000-0000-0000-0000-000000000000}"/>
          </ac:spMkLst>
        </pc:spChg>
        <pc:spChg chg="mod">
          <ac:chgData name="Robert Pontius" userId="a44f9639-9fbb-4e05-802c-407466ea6190" providerId="ADAL" clId="{A6A8C544-764E-4E9A-ABD2-E7989CC3A647}" dt="2025-03-31T15:46:33.143" v="2378" actId="255"/>
          <ac:spMkLst>
            <pc:docMk/>
            <pc:sldMk cId="2108769032" sldId="896"/>
            <ac:spMk id="3" creationId="{00000000-0000-0000-0000-000000000000}"/>
          </ac:spMkLst>
        </pc:spChg>
        <pc:picChg chg="add mod">
          <ac:chgData name="Robert Pontius" userId="a44f9639-9fbb-4e05-802c-407466ea6190" providerId="ADAL" clId="{A6A8C544-764E-4E9A-ABD2-E7989CC3A647}" dt="2025-03-30T09:01:41.433" v="622" actId="1037"/>
          <ac:picMkLst>
            <pc:docMk/>
            <pc:sldMk cId="2108769032" sldId="896"/>
            <ac:picMk id="12" creationId="{9CE5A87D-FA30-4FC6-94F5-E9FAF3C804BB}"/>
          </ac:picMkLst>
        </pc:picChg>
        <pc:picChg chg="mod">
          <ac:chgData name="Robert Pontius" userId="a44f9639-9fbb-4e05-802c-407466ea6190" providerId="ADAL" clId="{A6A8C544-764E-4E9A-ABD2-E7989CC3A647}" dt="2025-03-30T09:01:47.263" v="623" actId="14100"/>
          <ac:picMkLst>
            <pc:docMk/>
            <pc:sldMk cId="2108769032" sldId="896"/>
            <ac:picMk id="14" creationId="{AD0B7734-8642-45D3-8473-A8C07701606F}"/>
          </ac:picMkLst>
        </pc:picChg>
      </pc:sldChg>
      <pc:sldChg chg="del">
        <pc:chgData name="Robert Pontius" userId="a44f9639-9fbb-4e05-802c-407466ea6190" providerId="ADAL" clId="{A6A8C544-764E-4E9A-ABD2-E7989CC3A647}" dt="2025-03-30T08:36:10.446" v="369" actId="47"/>
        <pc:sldMkLst>
          <pc:docMk/>
          <pc:sldMk cId="3423261367" sldId="2111"/>
        </pc:sldMkLst>
      </pc:sldChg>
      <pc:sldChg chg="del">
        <pc:chgData name="Robert Pontius" userId="a44f9639-9fbb-4e05-802c-407466ea6190" providerId="ADAL" clId="{A6A8C544-764E-4E9A-ABD2-E7989CC3A647}" dt="2025-03-30T08:37:50.354" v="373" actId="47"/>
        <pc:sldMkLst>
          <pc:docMk/>
          <pc:sldMk cId="3238370455" sldId="2225"/>
        </pc:sldMkLst>
      </pc:sldChg>
      <pc:sldChg chg="del">
        <pc:chgData name="Robert Pontius" userId="a44f9639-9fbb-4e05-802c-407466ea6190" providerId="ADAL" clId="{A6A8C544-764E-4E9A-ABD2-E7989CC3A647}" dt="2025-03-30T08:37:50.354" v="373" actId="47"/>
        <pc:sldMkLst>
          <pc:docMk/>
          <pc:sldMk cId="961261547" sldId="2227"/>
        </pc:sldMkLst>
      </pc:sldChg>
      <pc:sldChg chg="del">
        <pc:chgData name="Robert Pontius" userId="a44f9639-9fbb-4e05-802c-407466ea6190" providerId="ADAL" clId="{A6A8C544-764E-4E9A-ABD2-E7989CC3A647}" dt="2025-03-30T08:36:59.126" v="372" actId="47"/>
        <pc:sldMkLst>
          <pc:docMk/>
          <pc:sldMk cId="4275059378" sldId="2228"/>
        </pc:sldMkLst>
      </pc:sldChg>
      <pc:sldChg chg="del">
        <pc:chgData name="Robert Pontius" userId="a44f9639-9fbb-4e05-802c-407466ea6190" providerId="ADAL" clId="{A6A8C544-764E-4E9A-ABD2-E7989CC3A647}" dt="2025-03-30T08:37:50.354" v="373" actId="47"/>
        <pc:sldMkLst>
          <pc:docMk/>
          <pc:sldMk cId="258724193" sldId="2229"/>
        </pc:sldMkLst>
      </pc:sldChg>
      <pc:sldChg chg="del">
        <pc:chgData name="Robert Pontius" userId="a44f9639-9fbb-4e05-802c-407466ea6190" providerId="ADAL" clId="{A6A8C544-764E-4E9A-ABD2-E7989CC3A647}" dt="2025-03-30T08:36:59.126" v="372" actId="47"/>
        <pc:sldMkLst>
          <pc:docMk/>
          <pc:sldMk cId="3002956933" sldId="2230"/>
        </pc:sldMkLst>
      </pc:sldChg>
      <pc:sldChg chg="del">
        <pc:chgData name="Robert Pontius" userId="a44f9639-9fbb-4e05-802c-407466ea6190" providerId="ADAL" clId="{A6A8C544-764E-4E9A-ABD2-E7989CC3A647}" dt="2025-03-30T08:37:50.354" v="373" actId="47"/>
        <pc:sldMkLst>
          <pc:docMk/>
          <pc:sldMk cId="358254616" sldId="2231"/>
        </pc:sldMkLst>
      </pc:sldChg>
      <pc:sldChg chg="del">
        <pc:chgData name="Robert Pontius" userId="a44f9639-9fbb-4e05-802c-407466ea6190" providerId="ADAL" clId="{A6A8C544-764E-4E9A-ABD2-E7989CC3A647}" dt="2025-03-30T08:37:50.354" v="373" actId="47"/>
        <pc:sldMkLst>
          <pc:docMk/>
          <pc:sldMk cId="2640847063" sldId="2232"/>
        </pc:sldMkLst>
      </pc:sldChg>
      <pc:sldChg chg="del">
        <pc:chgData name="Robert Pontius" userId="a44f9639-9fbb-4e05-802c-407466ea6190" providerId="ADAL" clId="{A6A8C544-764E-4E9A-ABD2-E7989CC3A647}" dt="2025-03-30T08:37:50.354" v="373" actId="47"/>
        <pc:sldMkLst>
          <pc:docMk/>
          <pc:sldMk cId="3238321855" sldId="2233"/>
        </pc:sldMkLst>
      </pc:sldChg>
      <pc:sldChg chg="del">
        <pc:chgData name="Robert Pontius" userId="a44f9639-9fbb-4e05-802c-407466ea6190" providerId="ADAL" clId="{A6A8C544-764E-4E9A-ABD2-E7989CC3A647}" dt="2025-03-30T08:36:59.126" v="372" actId="47"/>
        <pc:sldMkLst>
          <pc:docMk/>
          <pc:sldMk cId="2234624982" sldId="2234"/>
        </pc:sldMkLst>
      </pc:sldChg>
      <pc:sldChg chg="add del">
        <pc:chgData name="Robert Pontius" userId="a44f9639-9fbb-4e05-802c-407466ea6190" providerId="ADAL" clId="{A6A8C544-764E-4E9A-ABD2-E7989CC3A647}" dt="2025-03-30T09:14:36.886" v="987" actId="47"/>
        <pc:sldMkLst>
          <pc:docMk/>
          <pc:sldMk cId="1748475556" sldId="2247"/>
        </pc:sldMkLst>
      </pc:sldChg>
      <pc:sldChg chg="add del">
        <pc:chgData name="Robert Pontius" userId="a44f9639-9fbb-4e05-802c-407466ea6190" providerId="ADAL" clId="{A6A8C544-764E-4E9A-ABD2-E7989CC3A647}" dt="2025-03-30T09:14:36.886" v="987" actId="47"/>
        <pc:sldMkLst>
          <pc:docMk/>
          <pc:sldMk cId="1490191747" sldId="2248"/>
        </pc:sldMkLst>
      </pc:sldChg>
      <pc:sldChg chg="del">
        <pc:chgData name="Robert Pontius" userId="a44f9639-9fbb-4e05-802c-407466ea6190" providerId="ADAL" clId="{A6A8C544-764E-4E9A-ABD2-E7989CC3A647}" dt="2025-03-30T08:37:50.354" v="373" actId="47"/>
        <pc:sldMkLst>
          <pc:docMk/>
          <pc:sldMk cId="0" sldId="2292"/>
        </pc:sldMkLst>
      </pc:sldChg>
      <pc:sldChg chg="del">
        <pc:chgData name="Robert Pontius" userId="a44f9639-9fbb-4e05-802c-407466ea6190" providerId="ADAL" clId="{A6A8C544-764E-4E9A-ABD2-E7989CC3A647}" dt="2025-03-30T08:37:50.354" v="373" actId="47"/>
        <pc:sldMkLst>
          <pc:docMk/>
          <pc:sldMk cId="662480368" sldId="2293"/>
        </pc:sldMkLst>
      </pc:sldChg>
      <pc:sldChg chg="del">
        <pc:chgData name="Robert Pontius" userId="a44f9639-9fbb-4e05-802c-407466ea6190" providerId="ADAL" clId="{A6A8C544-764E-4E9A-ABD2-E7989CC3A647}" dt="2025-03-30T08:37:50.354" v="373" actId="47"/>
        <pc:sldMkLst>
          <pc:docMk/>
          <pc:sldMk cId="3688727295" sldId="2294"/>
        </pc:sldMkLst>
      </pc:sldChg>
      <pc:sldChg chg="del">
        <pc:chgData name="Robert Pontius" userId="a44f9639-9fbb-4e05-802c-407466ea6190" providerId="ADAL" clId="{A6A8C544-764E-4E9A-ABD2-E7989CC3A647}" dt="2025-03-30T08:37:50.354" v="373" actId="47"/>
        <pc:sldMkLst>
          <pc:docMk/>
          <pc:sldMk cId="2548750517" sldId="2295"/>
        </pc:sldMkLst>
      </pc:sldChg>
      <pc:sldChg chg="del">
        <pc:chgData name="Robert Pontius" userId="a44f9639-9fbb-4e05-802c-407466ea6190" providerId="ADAL" clId="{A6A8C544-764E-4E9A-ABD2-E7989CC3A647}" dt="2025-03-30T08:37:50.354" v="373" actId="47"/>
        <pc:sldMkLst>
          <pc:docMk/>
          <pc:sldMk cId="1678797649" sldId="2298"/>
        </pc:sldMkLst>
      </pc:sldChg>
      <pc:sldChg chg="del">
        <pc:chgData name="Robert Pontius" userId="a44f9639-9fbb-4e05-802c-407466ea6190" providerId="ADAL" clId="{A6A8C544-764E-4E9A-ABD2-E7989CC3A647}" dt="2025-03-30T08:37:50.354" v="373" actId="47"/>
        <pc:sldMkLst>
          <pc:docMk/>
          <pc:sldMk cId="4008448408" sldId="2301"/>
        </pc:sldMkLst>
      </pc:sldChg>
      <pc:sldChg chg="del">
        <pc:chgData name="Robert Pontius" userId="a44f9639-9fbb-4e05-802c-407466ea6190" providerId="ADAL" clId="{A6A8C544-764E-4E9A-ABD2-E7989CC3A647}" dt="2025-03-30T08:37:50.354" v="373" actId="47"/>
        <pc:sldMkLst>
          <pc:docMk/>
          <pc:sldMk cId="2555069740" sldId="2302"/>
        </pc:sldMkLst>
      </pc:sldChg>
      <pc:sldChg chg="del">
        <pc:chgData name="Robert Pontius" userId="a44f9639-9fbb-4e05-802c-407466ea6190" providerId="ADAL" clId="{A6A8C544-764E-4E9A-ABD2-E7989CC3A647}" dt="2025-03-30T08:36:59.126" v="372" actId="47"/>
        <pc:sldMkLst>
          <pc:docMk/>
          <pc:sldMk cId="72657218" sldId="2308"/>
        </pc:sldMkLst>
      </pc:sldChg>
      <pc:sldChg chg="del">
        <pc:chgData name="Robert Pontius" userId="a44f9639-9fbb-4e05-802c-407466ea6190" providerId="ADAL" clId="{A6A8C544-764E-4E9A-ABD2-E7989CC3A647}" dt="2025-03-30T08:36:59.126" v="372" actId="47"/>
        <pc:sldMkLst>
          <pc:docMk/>
          <pc:sldMk cId="3202036183" sldId="2309"/>
        </pc:sldMkLst>
      </pc:sldChg>
      <pc:sldChg chg="del">
        <pc:chgData name="Robert Pontius" userId="a44f9639-9fbb-4e05-802c-407466ea6190" providerId="ADAL" clId="{A6A8C544-764E-4E9A-ABD2-E7989CC3A647}" dt="2025-03-30T08:36:59.126" v="372" actId="47"/>
        <pc:sldMkLst>
          <pc:docMk/>
          <pc:sldMk cId="3119112399" sldId="2310"/>
        </pc:sldMkLst>
      </pc:sldChg>
      <pc:sldChg chg="del">
        <pc:chgData name="Robert Pontius" userId="a44f9639-9fbb-4e05-802c-407466ea6190" providerId="ADAL" clId="{A6A8C544-764E-4E9A-ABD2-E7989CC3A647}" dt="2025-03-30T08:36:59.126" v="372" actId="47"/>
        <pc:sldMkLst>
          <pc:docMk/>
          <pc:sldMk cId="3719878982" sldId="2311"/>
        </pc:sldMkLst>
      </pc:sldChg>
      <pc:sldChg chg="del">
        <pc:chgData name="Robert Pontius" userId="a44f9639-9fbb-4e05-802c-407466ea6190" providerId="ADAL" clId="{A6A8C544-764E-4E9A-ABD2-E7989CC3A647}" dt="2025-03-30T08:36:59.126" v="372" actId="47"/>
        <pc:sldMkLst>
          <pc:docMk/>
          <pc:sldMk cId="3222205603" sldId="2312"/>
        </pc:sldMkLst>
      </pc:sldChg>
      <pc:sldChg chg="del">
        <pc:chgData name="Robert Pontius" userId="a44f9639-9fbb-4e05-802c-407466ea6190" providerId="ADAL" clId="{A6A8C544-764E-4E9A-ABD2-E7989CC3A647}" dt="2025-03-30T08:36:59.126" v="372" actId="47"/>
        <pc:sldMkLst>
          <pc:docMk/>
          <pc:sldMk cId="2700592730" sldId="2313"/>
        </pc:sldMkLst>
      </pc:sldChg>
      <pc:sldChg chg="del">
        <pc:chgData name="Robert Pontius" userId="a44f9639-9fbb-4e05-802c-407466ea6190" providerId="ADAL" clId="{A6A8C544-764E-4E9A-ABD2-E7989CC3A647}" dt="2025-03-30T08:36:59.126" v="372" actId="47"/>
        <pc:sldMkLst>
          <pc:docMk/>
          <pc:sldMk cId="849710770" sldId="2314"/>
        </pc:sldMkLst>
      </pc:sldChg>
      <pc:sldChg chg="del">
        <pc:chgData name="Robert Pontius" userId="a44f9639-9fbb-4e05-802c-407466ea6190" providerId="ADAL" clId="{A6A8C544-764E-4E9A-ABD2-E7989CC3A647}" dt="2025-03-30T08:36:59.126" v="372" actId="47"/>
        <pc:sldMkLst>
          <pc:docMk/>
          <pc:sldMk cId="1037299466" sldId="2315"/>
        </pc:sldMkLst>
      </pc:sldChg>
      <pc:sldChg chg="del">
        <pc:chgData name="Robert Pontius" userId="a44f9639-9fbb-4e05-802c-407466ea6190" providerId="ADAL" clId="{A6A8C544-764E-4E9A-ABD2-E7989CC3A647}" dt="2025-03-30T08:36:59.126" v="372" actId="47"/>
        <pc:sldMkLst>
          <pc:docMk/>
          <pc:sldMk cId="142818272" sldId="2316"/>
        </pc:sldMkLst>
      </pc:sldChg>
      <pc:sldChg chg="del">
        <pc:chgData name="Robert Pontius" userId="a44f9639-9fbb-4e05-802c-407466ea6190" providerId="ADAL" clId="{A6A8C544-764E-4E9A-ABD2-E7989CC3A647}" dt="2025-03-30T08:36:59.126" v="372" actId="47"/>
        <pc:sldMkLst>
          <pc:docMk/>
          <pc:sldMk cId="2078976475" sldId="2317"/>
        </pc:sldMkLst>
      </pc:sldChg>
      <pc:sldChg chg="addSp modSp">
        <pc:chgData name="Robert Pontius" userId="a44f9639-9fbb-4e05-802c-407466ea6190" providerId="ADAL" clId="{A6A8C544-764E-4E9A-ABD2-E7989CC3A647}" dt="2025-03-30T09:55:10.207" v="2133"/>
        <pc:sldMkLst>
          <pc:docMk/>
          <pc:sldMk cId="2077346174" sldId="2320"/>
        </pc:sldMkLst>
        <pc:spChg chg="add mod">
          <ac:chgData name="Robert Pontius" userId="a44f9639-9fbb-4e05-802c-407466ea6190" providerId="ADAL" clId="{A6A8C544-764E-4E9A-ABD2-E7989CC3A647}" dt="2025-03-30T09:55:10.207" v="2133"/>
          <ac:spMkLst>
            <pc:docMk/>
            <pc:sldMk cId="2077346174" sldId="2320"/>
            <ac:spMk id="51" creationId="{806DC8C4-0857-479B-ACF9-E2E274ADCDFD}"/>
          </ac:spMkLst>
        </pc:spChg>
      </pc:sldChg>
      <pc:sldChg chg="del">
        <pc:chgData name="Robert Pontius" userId="a44f9639-9fbb-4e05-802c-407466ea6190" providerId="ADAL" clId="{A6A8C544-764E-4E9A-ABD2-E7989CC3A647}" dt="2025-03-30T08:37:50.354" v="373" actId="47"/>
        <pc:sldMkLst>
          <pc:docMk/>
          <pc:sldMk cId="540999514" sldId="2322"/>
        </pc:sldMkLst>
      </pc:sldChg>
      <pc:sldChg chg="del">
        <pc:chgData name="Robert Pontius" userId="a44f9639-9fbb-4e05-802c-407466ea6190" providerId="ADAL" clId="{A6A8C544-764E-4E9A-ABD2-E7989CC3A647}" dt="2025-03-30T08:37:50.354" v="373" actId="47"/>
        <pc:sldMkLst>
          <pc:docMk/>
          <pc:sldMk cId="303466508" sldId="2323"/>
        </pc:sldMkLst>
      </pc:sldChg>
      <pc:sldChg chg="del">
        <pc:chgData name="Robert Pontius" userId="a44f9639-9fbb-4e05-802c-407466ea6190" providerId="ADAL" clId="{A6A8C544-764E-4E9A-ABD2-E7989CC3A647}" dt="2025-03-30T08:37:50.354" v="373" actId="47"/>
        <pc:sldMkLst>
          <pc:docMk/>
          <pc:sldMk cId="938205241" sldId="2325"/>
        </pc:sldMkLst>
      </pc:sldChg>
      <pc:sldChg chg="del">
        <pc:chgData name="Robert Pontius" userId="a44f9639-9fbb-4e05-802c-407466ea6190" providerId="ADAL" clId="{A6A8C544-764E-4E9A-ABD2-E7989CC3A647}" dt="2025-03-30T08:36:59.126" v="372" actId="47"/>
        <pc:sldMkLst>
          <pc:docMk/>
          <pc:sldMk cId="2305718954" sldId="2326"/>
        </pc:sldMkLst>
      </pc:sldChg>
      <pc:sldChg chg="del">
        <pc:chgData name="Robert Pontius" userId="a44f9639-9fbb-4e05-802c-407466ea6190" providerId="ADAL" clId="{A6A8C544-764E-4E9A-ABD2-E7989CC3A647}" dt="2025-03-30T08:36:59.126" v="372" actId="47"/>
        <pc:sldMkLst>
          <pc:docMk/>
          <pc:sldMk cId="1210706638" sldId="2327"/>
        </pc:sldMkLst>
      </pc:sldChg>
      <pc:sldChg chg="del">
        <pc:chgData name="Robert Pontius" userId="a44f9639-9fbb-4e05-802c-407466ea6190" providerId="ADAL" clId="{A6A8C544-764E-4E9A-ABD2-E7989CC3A647}" dt="2025-03-30T08:37:50.354" v="373" actId="47"/>
        <pc:sldMkLst>
          <pc:docMk/>
          <pc:sldMk cId="4007758335" sldId="2328"/>
        </pc:sldMkLst>
      </pc:sldChg>
      <pc:sldChg chg="del">
        <pc:chgData name="Robert Pontius" userId="a44f9639-9fbb-4e05-802c-407466ea6190" providerId="ADAL" clId="{A6A8C544-764E-4E9A-ABD2-E7989CC3A647}" dt="2025-03-30T08:36:59.126" v="372" actId="47"/>
        <pc:sldMkLst>
          <pc:docMk/>
          <pc:sldMk cId="3543873140" sldId="2329"/>
        </pc:sldMkLst>
      </pc:sldChg>
      <pc:sldChg chg="del">
        <pc:chgData name="Robert Pontius" userId="a44f9639-9fbb-4e05-802c-407466ea6190" providerId="ADAL" clId="{A6A8C544-764E-4E9A-ABD2-E7989CC3A647}" dt="2025-03-30T08:37:50.354" v="373" actId="47"/>
        <pc:sldMkLst>
          <pc:docMk/>
          <pc:sldMk cId="2186792451" sldId="2330"/>
        </pc:sldMkLst>
      </pc:sldChg>
      <pc:sldChg chg="del">
        <pc:chgData name="Robert Pontius" userId="a44f9639-9fbb-4e05-802c-407466ea6190" providerId="ADAL" clId="{A6A8C544-764E-4E9A-ABD2-E7989CC3A647}" dt="2025-03-30T08:37:50.354" v="373" actId="47"/>
        <pc:sldMkLst>
          <pc:docMk/>
          <pc:sldMk cId="1413223998" sldId="2334"/>
        </pc:sldMkLst>
      </pc:sldChg>
      <pc:sldChg chg="del">
        <pc:chgData name="Robert Pontius" userId="a44f9639-9fbb-4e05-802c-407466ea6190" providerId="ADAL" clId="{A6A8C544-764E-4E9A-ABD2-E7989CC3A647}" dt="2025-03-30T08:37:50.354" v="373" actId="47"/>
        <pc:sldMkLst>
          <pc:docMk/>
          <pc:sldMk cId="1900105640" sldId="2335"/>
        </pc:sldMkLst>
      </pc:sldChg>
      <pc:sldChg chg="del">
        <pc:chgData name="Robert Pontius" userId="a44f9639-9fbb-4e05-802c-407466ea6190" providerId="ADAL" clId="{A6A8C544-764E-4E9A-ABD2-E7989CC3A647}" dt="2025-03-30T08:37:50.354" v="373" actId="47"/>
        <pc:sldMkLst>
          <pc:docMk/>
          <pc:sldMk cId="2566596969" sldId="2336"/>
        </pc:sldMkLst>
      </pc:sldChg>
      <pc:sldChg chg="del">
        <pc:chgData name="Robert Pontius" userId="a44f9639-9fbb-4e05-802c-407466ea6190" providerId="ADAL" clId="{A6A8C544-764E-4E9A-ABD2-E7989CC3A647}" dt="2025-03-30T08:37:50.354" v="373" actId="47"/>
        <pc:sldMkLst>
          <pc:docMk/>
          <pc:sldMk cId="1246826204" sldId="2337"/>
        </pc:sldMkLst>
      </pc:sldChg>
      <pc:sldChg chg="del">
        <pc:chgData name="Robert Pontius" userId="a44f9639-9fbb-4e05-802c-407466ea6190" providerId="ADAL" clId="{A6A8C544-764E-4E9A-ABD2-E7989CC3A647}" dt="2025-03-30T08:37:50.354" v="373" actId="47"/>
        <pc:sldMkLst>
          <pc:docMk/>
          <pc:sldMk cId="1080383452" sldId="2338"/>
        </pc:sldMkLst>
      </pc:sldChg>
      <pc:sldChg chg="del">
        <pc:chgData name="Robert Pontius" userId="a44f9639-9fbb-4e05-802c-407466ea6190" providerId="ADAL" clId="{A6A8C544-764E-4E9A-ABD2-E7989CC3A647}" dt="2025-03-30T08:37:50.354" v="373" actId="47"/>
        <pc:sldMkLst>
          <pc:docMk/>
          <pc:sldMk cId="535803622" sldId="2339"/>
        </pc:sldMkLst>
      </pc:sldChg>
      <pc:sldChg chg="del">
        <pc:chgData name="Robert Pontius" userId="a44f9639-9fbb-4e05-802c-407466ea6190" providerId="ADAL" clId="{A6A8C544-764E-4E9A-ABD2-E7989CC3A647}" dt="2025-03-30T08:37:50.354" v="373" actId="47"/>
        <pc:sldMkLst>
          <pc:docMk/>
          <pc:sldMk cId="2123166097" sldId="2340"/>
        </pc:sldMkLst>
      </pc:sldChg>
      <pc:sldChg chg="del">
        <pc:chgData name="Robert Pontius" userId="a44f9639-9fbb-4e05-802c-407466ea6190" providerId="ADAL" clId="{A6A8C544-764E-4E9A-ABD2-E7989CC3A647}" dt="2025-03-30T09:41:59.831" v="1597" actId="47"/>
        <pc:sldMkLst>
          <pc:docMk/>
          <pc:sldMk cId="3251201570" sldId="2344"/>
        </pc:sldMkLst>
      </pc:sldChg>
      <pc:sldChg chg="del">
        <pc:chgData name="Robert Pontius" userId="a44f9639-9fbb-4e05-802c-407466ea6190" providerId="ADAL" clId="{A6A8C544-764E-4E9A-ABD2-E7989CC3A647}" dt="2025-03-30T09:16:22.794" v="989" actId="47"/>
        <pc:sldMkLst>
          <pc:docMk/>
          <pc:sldMk cId="493451297" sldId="2345"/>
        </pc:sldMkLst>
      </pc:sldChg>
      <pc:sldChg chg="del">
        <pc:chgData name="Robert Pontius" userId="a44f9639-9fbb-4e05-802c-407466ea6190" providerId="ADAL" clId="{A6A8C544-764E-4E9A-ABD2-E7989CC3A647}" dt="2025-03-30T09:16:22.794" v="989" actId="47"/>
        <pc:sldMkLst>
          <pc:docMk/>
          <pc:sldMk cId="4001911718" sldId="2346"/>
        </pc:sldMkLst>
      </pc:sldChg>
      <pc:sldChg chg="del">
        <pc:chgData name="Robert Pontius" userId="a44f9639-9fbb-4e05-802c-407466ea6190" providerId="ADAL" clId="{A6A8C544-764E-4E9A-ABD2-E7989CC3A647}" dt="2025-03-30T09:41:59.831" v="1597" actId="47"/>
        <pc:sldMkLst>
          <pc:docMk/>
          <pc:sldMk cId="687908308" sldId="2347"/>
        </pc:sldMkLst>
      </pc:sldChg>
      <pc:sldChg chg="del">
        <pc:chgData name="Robert Pontius" userId="a44f9639-9fbb-4e05-802c-407466ea6190" providerId="ADAL" clId="{A6A8C544-764E-4E9A-ABD2-E7989CC3A647}" dt="2025-03-30T08:36:38.380" v="371" actId="47"/>
        <pc:sldMkLst>
          <pc:docMk/>
          <pc:sldMk cId="3181573039" sldId="2348"/>
        </pc:sldMkLst>
      </pc:sldChg>
      <pc:sldChg chg="del">
        <pc:chgData name="Robert Pontius" userId="a44f9639-9fbb-4e05-802c-407466ea6190" providerId="ADAL" clId="{A6A8C544-764E-4E9A-ABD2-E7989CC3A647}" dt="2025-03-30T08:37:50.354" v="373" actId="47"/>
        <pc:sldMkLst>
          <pc:docMk/>
          <pc:sldMk cId="3588011029" sldId="2351"/>
        </pc:sldMkLst>
      </pc:sldChg>
      <pc:sldChg chg="del">
        <pc:chgData name="Robert Pontius" userId="a44f9639-9fbb-4e05-802c-407466ea6190" providerId="ADAL" clId="{A6A8C544-764E-4E9A-ABD2-E7989CC3A647}" dt="2025-03-30T08:37:50.354" v="373" actId="47"/>
        <pc:sldMkLst>
          <pc:docMk/>
          <pc:sldMk cId="2963967960" sldId="2352"/>
        </pc:sldMkLst>
      </pc:sldChg>
      <pc:sldChg chg="del">
        <pc:chgData name="Robert Pontius" userId="a44f9639-9fbb-4e05-802c-407466ea6190" providerId="ADAL" clId="{A6A8C544-764E-4E9A-ABD2-E7989CC3A647}" dt="2025-03-30T09:41:59.831" v="1597" actId="47"/>
        <pc:sldMkLst>
          <pc:docMk/>
          <pc:sldMk cId="1811023557" sldId="2353"/>
        </pc:sldMkLst>
      </pc:sldChg>
      <pc:sldChg chg="del">
        <pc:chgData name="Robert Pontius" userId="a44f9639-9fbb-4e05-802c-407466ea6190" providerId="ADAL" clId="{A6A8C544-764E-4E9A-ABD2-E7989CC3A647}" dt="2025-03-30T09:41:59.831" v="1597" actId="47"/>
        <pc:sldMkLst>
          <pc:docMk/>
          <pc:sldMk cId="627251842" sldId="2354"/>
        </pc:sldMkLst>
      </pc:sldChg>
      <pc:sldChg chg="del">
        <pc:chgData name="Robert Pontius" userId="a44f9639-9fbb-4e05-802c-407466ea6190" providerId="ADAL" clId="{A6A8C544-764E-4E9A-ABD2-E7989CC3A647}" dt="2025-03-30T08:38:21.687" v="376" actId="47"/>
        <pc:sldMkLst>
          <pc:docMk/>
          <pc:sldMk cId="65997925" sldId="2355"/>
        </pc:sldMkLst>
      </pc:sldChg>
      <pc:sldChg chg="del">
        <pc:chgData name="Robert Pontius" userId="a44f9639-9fbb-4e05-802c-407466ea6190" providerId="ADAL" clId="{A6A8C544-764E-4E9A-ABD2-E7989CC3A647}" dt="2025-03-30T08:38:21.687" v="376" actId="47"/>
        <pc:sldMkLst>
          <pc:docMk/>
          <pc:sldMk cId="1776583004" sldId="2356"/>
        </pc:sldMkLst>
      </pc:sldChg>
      <pc:sldChg chg="del">
        <pc:chgData name="Robert Pontius" userId="a44f9639-9fbb-4e05-802c-407466ea6190" providerId="ADAL" clId="{A6A8C544-764E-4E9A-ABD2-E7989CC3A647}" dt="2025-03-30T08:38:21.687" v="376" actId="47"/>
        <pc:sldMkLst>
          <pc:docMk/>
          <pc:sldMk cId="2291572677" sldId="2357"/>
        </pc:sldMkLst>
      </pc:sldChg>
      <pc:sldChg chg="del">
        <pc:chgData name="Robert Pontius" userId="a44f9639-9fbb-4e05-802c-407466ea6190" providerId="ADAL" clId="{A6A8C544-764E-4E9A-ABD2-E7989CC3A647}" dt="2025-03-30T08:38:43.687" v="377" actId="47"/>
        <pc:sldMkLst>
          <pc:docMk/>
          <pc:sldMk cId="3312026280" sldId="2358"/>
        </pc:sldMkLst>
      </pc:sldChg>
      <pc:sldChg chg="del">
        <pc:chgData name="Robert Pontius" userId="a44f9639-9fbb-4e05-802c-407466ea6190" providerId="ADAL" clId="{A6A8C544-764E-4E9A-ABD2-E7989CC3A647}" dt="2025-03-30T08:38:21.687" v="376" actId="47"/>
        <pc:sldMkLst>
          <pc:docMk/>
          <pc:sldMk cId="3425647920" sldId="2359"/>
        </pc:sldMkLst>
      </pc:sldChg>
      <pc:sldChg chg="del">
        <pc:chgData name="Robert Pontius" userId="a44f9639-9fbb-4e05-802c-407466ea6190" providerId="ADAL" clId="{A6A8C544-764E-4E9A-ABD2-E7989CC3A647}" dt="2025-03-30T08:38:21.687" v="376" actId="47"/>
        <pc:sldMkLst>
          <pc:docMk/>
          <pc:sldMk cId="2984972005" sldId="2360"/>
        </pc:sldMkLst>
      </pc:sldChg>
      <pc:sldChg chg="addSp modSp">
        <pc:chgData name="Robert Pontius" userId="a44f9639-9fbb-4e05-802c-407466ea6190" providerId="ADAL" clId="{A6A8C544-764E-4E9A-ABD2-E7989CC3A647}" dt="2025-03-30T09:54:59.198" v="2130"/>
        <pc:sldMkLst>
          <pc:docMk/>
          <pc:sldMk cId="3073090607" sldId="2362"/>
        </pc:sldMkLst>
        <pc:spChg chg="add mod">
          <ac:chgData name="Robert Pontius" userId="a44f9639-9fbb-4e05-802c-407466ea6190" providerId="ADAL" clId="{A6A8C544-764E-4E9A-ABD2-E7989CC3A647}" dt="2025-03-30T09:54:59.198" v="2130"/>
          <ac:spMkLst>
            <pc:docMk/>
            <pc:sldMk cId="3073090607" sldId="2362"/>
            <ac:spMk id="6" creationId="{A6D0BFAF-B3D9-4063-AB0F-323BCB116844}"/>
          </ac:spMkLst>
        </pc:spChg>
      </pc:sldChg>
      <pc:sldChg chg="add del">
        <pc:chgData name="Robert Pontius" userId="a44f9639-9fbb-4e05-802c-407466ea6190" providerId="ADAL" clId="{A6A8C544-764E-4E9A-ABD2-E7989CC3A647}" dt="2025-03-30T09:10:16.909" v="980" actId="47"/>
        <pc:sldMkLst>
          <pc:docMk/>
          <pc:sldMk cId="1287357959" sldId="2363"/>
        </pc:sldMkLst>
      </pc:sldChg>
      <pc:sldChg chg="del">
        <pc:chgData name="Robert Pontius" userId="a44f9639-9fbb-4e05-802c-407466ea6190" providerId="ADAL" clId="{A6A8C544-764E-4E9A-ABD2-E7989CC3A647}" dt="2025-03-30T08:35:36.036" v="367" actId="2696"/>
        <pc:sldMkLst>
          <pc:docMk/>
          <pc:sldMk cId="2079737765" sldId="2363"/>
        </pc:sldMkLst>
      </pc:sldChg>
      <pc:sldChg chg="del">
        <pc:chgData name="Robert Pontius" userId="a44f9639-9fbb-4e05-802c-407466ea6190" providerId="ADAL" clId="{A6A8C544-764E-4E9A-ABD2-E7989CC3A647}" dt="2025-03-30T09:16:22.794" v="989" actId="47"/>
        <pc:sldMkLst>
          <pc:docMk/>
          <pc:sldMk cId="2565010267" sldId="2364"/>
        </pc:sldMkLst>
      </pc:sldChg>
      <pc:sldChg chg="del">
        <pc:chgData name="Robert Pontius" userId="a44f9639-9fbb-4e05-802c-407466ea6190" providerId="ADAL" clId="{A6A8C544-764E-4E9A-ABD2-E7989CC3A647}" dt="2025-03-30T09:16:22.794" v="989" actId="47"/>
        <pc:sldMkLst>
          <pc:docMk/>
          <pc:sldMk cId="1511410413" sldId="2365"/>
        </pc:sldMkLst>
      </pc:sldChg>
      <pc:sldChg chg="del">
        <pc:chgData name="Robert Pontius" userId="a44f9639-9fbb-4e05-802c-407466ea6190" providerId="ADAL" clId="{A6A8C544-764E-4E9A-ABD2-E7989CC3A647}" dt="2025-03-30T09:16:22.794" v="989" actId="47"/>
        <pc:sldMkLst>
          <pc:docMk/>
          <pc:sldMk cId="533349282" sldId="2366"/>
        </pc:sldMkLst>
      </pc:sldChg>
      <pc:sldChg chg="del">
        <pc:chgData name="Robert Pontius" userId="a44f9639-9fbb-4e05-802c-407466ea6190" providerId="ADAL" clId="{A6A8C544-764E-4E9A-ABD2-E7989CC3A647}" dt="2025-03-30T09:16:22.794" v="989" actId="47"/>
        <pc:sldMkLst>
          <pc:docMk/>
          <pc:sldMk cId="2368008816" sldId="2367"/>
        </pc:sldMkLst>
      </pc:sldChg>
      <pc:sldChg chg="del">
        <pc:chgData name="Robert Pontius" userId="a44f9639-9fbb-4e05-802c-407466ea6190" providerId="ADAL" clId="{A6A8C544-764E-4E9A-ABD2-E7989CC3A647}" dt="2025-03-30T09:16:22.794" v="989" actId="47"/>
        <pc:sldMkLst>
          <pc:docMk/>
          <pc:sldMk cId="2105414209" sldId="2368"/>
        </pc:sldMkLst>
      </pc:sldChg>
      <pc:sldChg chg="del">
        <pc:chgData name="Robert Pontius" userId="a44f9639-9fbb-4e05-802c-407466ea6190" providerId="ADAL" clId="{A6A8C544-764E-4E9A-ABD2-E7989CC3A647}" dt="2025-03-30T09:16:22.794" v="989" actId="47"/>
        <pc:sldMkLst>
          <pc:docMk/>
          <pc:sldMk cId="947332965" sldId="2369"/>
        </pc:sldMkLst>
      </pc:sldChg>
      <pc:sldChg chg="del">
        <pc:chgData name="Robert Pontius" userId="a44f9639-9fbb-4e05-802c-407466ea6190" providerId="ADAL" clId="{A6A8C544-764E-4E9A-ABD2-E7989CC3A647}" dt="2025-03-30T08:38:21.687" v="376" actId="47"/>
        <pc:sldMkLst>
          <pc:docMk/>
          <pc:sldMk cId="576855652" sldId="2370"/>
        </pc:sldMkLst>
      </pc:sldChg>
      <pc:sldChg chg="del">
        <pc:chgData name="Robert Pontius" userId="a44f9639-9fbb-4e05-802c-407466ea6190" providerId="ADAL" clId="{A6A8C544-764E-4E9A-ABD2-E7989CC3A647}" dt="2025-03-30T09:16:22.794" v="989" actId="47"/>
        <pc:sldMkLst>
          <pc:docMk/>
          <pc:sldMk cId="513603485" sldId="2371"/>
        </pc:sldMkLst>
      </pc:sldChg>
      <pc:sldChg chg="del">
        <pc:chgData name="Robert Pontius" userId="a44f9639-9fbb-4e05-802c-407466ea6190" providerId="ADAL" clId="{A6A8C544-764E-4E9A-ABD2-E7989CC3A647}" dt="2025-03-30T08:38:21.687" v="376" actId="47"/>
        <pc:sldMkLst>
          <pc:docMk/>
          <pc:sldMk cId="3575572467" sldId="2372"/>
        </pc:sldMkLst>
      </pc:sldChg>
      <pc:sldChg chg="del">
        <pc:chgData name="Robert Pontius" userId="a44f9639-9fbb-4e05-802c-407466ea6190" providerId="ADAL" clId="{A6A8C544-764E-4E9A-ABD2-E7989CC3A647}" dt="2025-03-30T08:38:21.687" v="376" actId="47"/>
        <pc:sldMkLst>
          <pc:docMk/>
          <pc:sldMk cId="2213310376" sldId="2373"/>
        </pc:sldMkLst>
      </pc:sldChg>
      <pc:sldChg chg="del">
        <pc:chgData name="Robert Pontius" userId="a44f9639-9fbb-4e05-802c-407466ea6190" providerId="ADAL" clId="{A6A8C544-764E-4E9A-ABD2-E7989CC3A647}" dt="2025-03-30T08:38:21.687" v="376" actId="47"/>
        <pc:sldMkLst>
          <pc:docMk/>
          <pc:sldMk cId="4098340412" sldId="2374"/>
        </pc:sldMkLst>
      </pc:sldChg>
      <pc:sldChg chg="del">
        <pc:chgData name="Robert Pontius" userId="a44f9639-9fbb-4e05-802c-407466ea6190" providerId="ADAL" clId="{A6A8C544-764E-4E9A-ABD2-E7989CC3A647}" dt="2025-03-30T08:38:21.687" v="376" actId="47"/>
        <pc:sldMkLst>
          <pc:docMk/>
          <pc:sldMk cId="1739184088" sldId="2376"/>
        </pc:sldMkLst>
      </pc:sldChg>
      <pc:sldChg chg="del">
        <pc:chgData name="Robert Pontius" userId="a44f9639-9fbb-4e05-802c-407466ea6190" providerId="ADAL" clId="{A6A8C544-764E-4E9A-ABD2-E7989CC3A647}" dt="2025-03-30T08:38:21.687" v="376" actId="47"/>
        <pc:sldMkLst>
          <pc:docMk/>
          <pc:sldMk cId="1451991023" sldId="2377"/>
        </pc:sldMkLst>
      </pc:sldChg>
      <pc:sldChg chg="addSp modSp add del">
        <pc:chgData name="Robert Pontius" userId="a44f9639-9fbb-4e05-802c-407466ea6190" providerId="ADAL" clId="{A6A8C544-764E-4E9A-ABD2-E7989CC3A647}" dt="2025-03-30T09:10:53.714" v="984" actId="47"/>
        <pc:sldMkLst>
          <pc:docMk/>
          <pc:sldMk cId="3529147904" sldId="2378"/>
        </pc:sldMkLst>
        <pc:spChg chg="add mod">
          <ac:chgData name="Robert Pontius" userId="a44f9639-9fbb-4e05-802c-407466ea6190" providerId="ADAL" clId="{A6A8C544-764E-4E9A-ABD2-E7989CC3A647}" dt="2025-03-30T09:10:47.534" v="983"/>
          <ac:spMkLst>
            <pc:docMk/>
            <pc:sldMk cId="3529147904" sldId="2378"/>
            <ac:spMk id="6" creationId="{D2753C46-898A-47DA-9969-E4AE403C00E8}"/>
          </ac:spMkLst>
        </pc:spChg>
      </pc:sldChg>
      <pc:sldChg chg="del">
        <pc:chgData name="Robert Pontius" userId="a44f9639-9fbb-4e05-802c-407466ea6190" providerId="ADAL" clId="{A6A8C544-764E-4E9A-ABD2-E7989CC3A647}" dt="2025-03-30T08:38:43.687" v="377" actId="47"/>
        <pc:sldMkLst>
          <pc:docMk/>
          <pc:sldMk cId="2874323183" sldId="2379"/>
        </pc:sldMkLst>
      </pc:sldChg>
      <pc:sldChg chg="del">
        <pc:chgData name="Robert Pontius" userId="a44f9639-9fbb-4e05-802c-407466ea6190" providerId="ADAL" clId="{A6A8C544-764E-4E9A-ABD2-E7989CC3A647}" dt="2025-03-30T08:36:29.513" v="370" actId="47"/>
        <pc:sldMkLst>
          <pc:docMk/>
          <pc:sldMk cId="2072794570" sldId="2380"/>
        </pc:sldMkLst>
      </pc:sldChg>
      <pc:sldChg chg="del">
        <pc:chgData name="Robert Pontius" userId="a44f9639-9fbb-4e05-802c-407466ea6190" providerId="ADAL" clId="{A6A8C544-764E-4E9A-ABD2-E7989CC3A647}" dt="2025-03-30T08:38:02.087" v="375" actId="47"/>
        <pc:sldMkLst>
          <pc:docMk/>
          <pc:sldMk cId="974860745" sldId="2381"/>
        </pc:sldMkLst>
      </pc:sldChg>
      <pc:sldChg chg="del">
        <pc:chgData name="Robert Pontius" userId="a44f9639-9fbb-4e05-802c-407466ea6190" providerId="ADAL" clId="{A6A8C544-764E-4E9A-ABD2-E7989CC3A647}" dt="2025-03-30T08:37:57.290" v="374" actId="47"/>
        <pc:sldMkLst>
          <pc:docMk/>
          <pc:sldMk cId="2039507561" sldId="2382"/>
        </pc:sldMkLst>
      </pc:sldChg>
      <pc:sldChg chg="addSp modSp new mod ord">
        <pc:chgData name="Robert Pontius" userId="a44f9639-9fbb-4e05-802c-407466ea6190" providerId="ADAL" clId="{A6A8C544-764E-4E9A-ABD2-E7989CC3A647}" dt="2025-03-30T09:02:12.692" v="645" actId="1038"/>
        <pc:sldMkLst>
          <pc:docMk/>
          <pc:sldMk cId="3396829215" sldId="2383"/>
        </pc:sldMkLst>
        <pc:spChg chg="mod">
          <ac:chgData name="Robert Pontius" userId="a44f9639-9fbb-4e05-802c-407466ea6190" providerId="ADAL" clId="{A6A8C544-764E-4E9A-ABD2-E7989CC3A647}" dt="2025-03-30T08:17:04.245" v="35" actId="255"/>
          <ac:spMkLst>
            <pc:docMk/>
            <pc:sldMk cId="3396829215" sldId="2383"/>
            <ac:spMk id="2" creationId="{4DA47162-FD72-43DA-AF5E-78F2C39BBE2D}"/>
          </ac:spMkLst>
        </pc:spChg>
        <pc:spChg chg="mod">
          <ac:chgData name="Robert Pontius" userId="a44f9639-9fbb-4e05-802c-407466ea6190" providerId="ADAL" clId="{A6A8C544-764E-4E9A-ABD2-E7989CC3A647}" dt="2025-03-30T08:28:21.638" v="223" actId="20577"/>
          <ac:spMkLst>
            <pc:docMk/>
            <pc:sldMk cId="3396829215" sldId="2383"/>
            <ac:spMk id="3" creationId="{D79072A8-7AEF-4F04-9B6F-4D0DE92B8E26}"/>
          </ac:spMkLst>
        </pc:spChg>
        <pc:picChg chg="add mod">
          <ac:chgData name="Robert Pontius" userId="a44f9639-9fbb-4e05-802c-407466ea6190" providerId="ADAL" clId="{A6A8C544-764E-4E9A-ABD2-E7989CC3A647}" dt="2025-03-30T09:02:12.692" v="645" actId="1038"/>
          <ac:picMkLst>
            <pc:docMk/>
            <pc:sldMk cId="3396829215" sldId="2383"/>
            <ac:picMk id="6" creationId="{A7F493BD-8BC4-483E-964C-C85CE9CA037A}"/>
          </ac:picMkLst>
        </pc:picChg>
      </pc:sldChg>
      <pc:sldChg chg="add">
        <pc:chgData name="Robert Pontius" userId="a44f9639-9fbb-4e05-802c-407466ea6190" providerId="ADAL" clId="{A6A8C544-764E-4E9A-ABD2-E7989CC3A647}" dt="2025-03-30T09:17:12.505" v="993"/>
        <pc:sldMkLst>
          <pc:docMk/>
          <pc:sldMk cId="951453420" sldId="2384"/>
        </pc:sldMkLst>
      </pc:sldChg>
      <pc:sldChg chg="addSp delSp modSp new del mod">
        <pc:chgData name="Robert Pontius" userId="a44f9639-9fbb-4e05-802c-407466ea6190" providerId="ADAL" clId="{A6A8C544-764E-4E9A-ABD2-E7989CC3A647}" dt="2025-03-30T09:16:55.763" v="992" actId="2696"/>
        <pc:sldMkLst>
          <pc:docMk/>
          <pc:sldMk cId="1011695998" sldId="2384"/>
        </pc:sldMkLst>
        <pc:spChg chg="mod">
          <ac:chgData name="Robert Pontius" userId="a44f9639-9fbb-4e05-802c-407466ea6190" providerId="ADAL" clId="{A6A8C544-764E-4E9A-ABD2-E7989CC3A647}" dt="2025-03-30T08:47:46.103" v="450" actId="122"/>
          <ac:spMkLst>
            <pc:docMk/>
            <pc:sldMk cId="1011695998" sldId="2384"/>
            <ac:spMk id="2" creationId="{ECC85FDB-BCC8-4CF9-AD60-6563087387C6}"/>
          </ac:spMkLst>
        </pc:spChg>
        <pc:spChg chg="del mod">
          <ac:chgData name="Robert Pontius" userId="a44f9639-9fbb-4e05-802c-407466ea6190" providerId="ADAL" clId="{A6A8C544-764E-4E9A-ABD2-E7989CC3A647}" dt="2025-03-30T08:45:20.467" v="406"/>
          <ac:spMkLst>
            <pc:docMk/>
            <pc:sldMk cId="1011695998" sldId="2384"/>
            <ac:spMk id="3" creationId="{F83DE01A-47DD-4C21-9C30-0F4A537D3411}"/>
          </ac:spMkLst>
        </pc:spChg>
        <pc:spChg chg="add mod">
          <ac:chgData name="Robert Pontius" userId="a44f9639-9fbb-4e05-802c-407466ea6190" providerId="ADAL" clId="{A6A8C544-764E-4E9A-ABD2-E7989CC3A647}" dt="2025-03-30T08:57:56.519" v="561" actId="20578"/>
          <ac:spMkLst>
            <pc:docMk/>
            <pc:sldMk cId="1011695998" sldId="2384"/>
            <ac:spMk id="5" creationId="{9C350643-845F-4B5C-91F0-B8010F40CDA3}"/>
          </ac:spMkLst>
        </pc:spChg>
      </pc:sldChg>
      <pc:sldChg chg="add del">
        <pc:chgData name="Robert Pontius" userId="a44f9639-9fbb-4e05-802c-407466ea6190" providerId="ADAL" clId="{A6A8C544-764E-4E9A-ABD2-E7989CC3A647}" dt="2025-03-30T09:14:36.886" v="987" actId="47"/>
        <pc:sldMkLst>
          <pc:docMk/>
          <pc:sldMk cId="1500509973" sldId="2440"/>
        </pc:sldMkLst>
      </pc:sldChg>
      <pc:sldChg chg="addSp modSp add mod ord">
        <pc:chgData name="Robert Pontius" userId="a44f9639-9fbb-4e05-802c-407466ea6190" providerId="ADAL" clId="{A6A8C544-764E-4E9A-ABD2-E7989CC3A647}" dt="2025-03-30T09:18:46.057" v="1010" actId="14100"/>
        <pc:sldMkLst>
          <pc:docMk/>
          <pc:sldMk cId="379409416" sldId="2455"/>
        </pc:sldMkLst>
        <pc:spChg chg="mod">
          <ac:chgData name="Robert Pontius" userId="a44f9639-9fbb-4e05-802c-407466ea6190" providerId="ADAL" clId="{A6A8C544-764E-4E9A-ABD2-E7989CC3A647}" dt="2025-03-30T09:03:07.220" v="699" actId="14100"/>
          <ac:spMkLst>
            <pc:docMk/>
            <pc:sldMk cId="379409416" sldId="2455"/>
            <ac:spMk id="2" creationId="{DBA46C51-EE01-406C-8C7C-A28DE87ACE08}"/>
          </ac:spMkLst>
        </pc:spChg>
        <pc:spChg chg="mod">
          <ac:chgData name="Robert Pontius" userId="a44f9639-9fbb-4e05-802c-407466ea6190" providerId="ADAL" clId="{A6A8C544-764E-4E9A-ABD2-E7989CC3A647}" dt="2025-03-30T09:18:31.872" v="995" actId="255"/>
          <ac:spMkLst>
            <pc:docMk/>
            <pc:sldMk cId="379409416" sldId="2455"/>
            <ac:spMk id="4" creationId="{ACED5066-E81D-428A-9036-FE4DFD9B243F}"/>
          </ac:spMkLst>
        </pc:spChg>
        <pc:spChg chg="add mod">
          <ac:chgData name="Robert Pontius" userId="a44f9639-9fbb-4e05-802c-407466ea6190" providerId="ADAL" clId="{A6A8C544-764E-4E9A-ABD2-E7989CC3A647}" dt="2025-03-30T09:18:41.406" v="1009" actId="1035"/>
          <ac:spMkLst>
            <pc:docMk/>
            <pc:sldMk cId="379409416" sldId="2455"/>
            <ac:spMk id="5" creationId="{1FB79453-B474-47D0-B738-8BC767A950DC}"/>
          </ac:spMkLst>
        </pc:spChg>
        <pc:picChg chg="add mod">
          <ac:chgData name="Robert Pontius" userId="a44f9639-9fbb-4e05-802c-407466ea6190" providerId="ADAL" clId="{A6A8C544-764E-4E9A-ABD2-E7989CC3A647}" dt="2025-03-30T09:18:46.057" v="1010" actId="14100"/>
          <ac:picMkLst>
            <pc:docMk/>
            <pc:sldMk cId="379409416" sldId="2455"/>
            <ac:picMk id="6" creationId="{37F9969C-1A1B-41F4-94F5-A5EB97B37FDD}"/>
          </ac:picMkLst>
        </pc:picChg>
      </pc:sldChg>
      <pc:sldChg chg="modSp add mod ord">
        <pc:chgData name="Robert Pontius" userId="a44f9639-9fbb-4e05-802c-407466ea6190" providerId="ADAL" clId="{A6A8C544-764E-4E9A-ABD2-E7989CC3A647}" dt="2025-03-30T09:43:26.270" v="1647" actId="6549"/>
        <pc:sldMkLst>
          <pc:docMk/>
          <pc:sldMk cId="437599680" sldId="2604"/>
        </pc:sldMkLst>
        <pc:spChg chg="mod">
          <ac:chgData name="Robert Pontius" userId="a44f9639-9fbb-4e05-802c-407466ea6190" providerId="ADAL" clId="{A6A8C544-764E-4E9A-ABD2-E7989CC3A647}" dt="2025-03-30T09:43:26.270" v="1647" actId="6549"/>
          <ac:spMkLst>
            <pc:docMk/>
            <pc:sldMk cId="437599680" sldId="2604"/>
            <ac:spMk id="2" creationId="{00000000-0000-0000-0000-000000000000}"/>
          </ac:spMkLst>
        </pc:spChg>
      </pc:sldChg>
      <pc:sldChg chg="addSp modSp add">
        <pc:chgData name="Robert Pontius" userId="a44f9639-9fbb-4e05-802c-407466ea6190" providerId="ADAL" clId="{A6A8C544-764E-4E9A-ABD2-E7989CC3A647}" dt="2025-03-30T09:54:47.913" v="2128"/>
        <pc:sldMkLst>
          <pc:docMk/>
          <pc:sldMk cId="182365512" sldId="2605"/>
        </pc:sldMkLst>
        <pc:spChg chg="add mod">
          <ac:chgData name="Robert Pontius" userId="a44f9639-9fbb-4e05-802c-407466ea6190" providerId="ADAL" clId="{A6A8C544-764E-4E9A-ABD2-E7989CC3A647}" dt="2025-03-30T09:54:47.913" v="2128"/>
          <ac:spMkLst>
            <pc:docMk/>
            <pc:sldMk cId="182365512" sldId="2605"/>
            <ac:spMk id="6" creationId="{17AF55C4-CEB3-4A25-A2FA-03683731256F}"/>
          </ac:spMkLst>
        </pc:spChg>
      </pc:sldChg>
      <pc:sldChg chg="addSp delSp modSp add del mod">
        <pc:chgData name="Robert Pontius" userId="a44f9639-9fbb-4e05-802c-407466ea6190" providerId="ADAL" clId="{A6A8C544-764E-4E9A-ABD2-E7989CC3A647}" dt="2025-03-30T09:16:55.763" v="992" actId="2696"/>
        <pc:sldMkLst>
          <pc:docMk/>
          <pc:sldMk cId="820391340" sldId="2605"/>
        </pc:sldMkLst>
        <pc:spChg chg="mod">
          <ac:chgData name="Robert Pontius" userId="a44f9639-9fbb-4e05-802c-407466ea6190" providerId="ADAL" clId="{A6A8C544-764E-4E9A-ABD2-E7989CC3A647}" dt="2025-03-30T08:55:19.361" v="528" actId="14100"/>
          <ac:spMkLst>
            <pc:docMk/>
            <pc:sldMk cId="820391340" sldId="2605"/>
            <ac:spMk id="2" creationId="{DBA46C51-EE01-406C-8C7C-A28DE87ACE08}"/>
          </ac:spMkLst>
        </pc:spChg>
        <pc:spChg chg="del mod">
          <ac:chgData name="Robert Pontius" userId="a44f9639-9fbb-4e05-802c-407466ea6190" providerId="ADAL" clId="{A6A8C544-764E-4E9A-ABD2-E7989CC3A647}" dt="2025-03-30T08:54:12.707" v="517" actId="478"/>
          <ac:spMkLst>
            <pc:docMk/>
            <pc:sldMk cId="820391340" sldId="2605"/>
            <ac:spMk id="4" creationId="{ACED5066-E81D-428A-9036-FE4DFD9B243F}"/>
          </ac:spMkLst>
        </pc:spChg>
        <pc:picChg chg="add mod modCrop">
          <ac:chgData name="Robert Pontius" userId="a44f9639-9fbb-4e05-802c-407466ea6190" providerId="ADAL" clId="{A6A8C544-764E-4E9A-ABD2-E7989CC3A647}" dt="2025-03-30T08:57:11.700" v="560" actId="1035"/>
          <ac:picMkLst>
            <pc:docMk/>
            <pc:sldMk cId="820391340" sldId="2605"/>
            <ac:picMk id="5" creationId="{3967E018-471C-4565-B405-56F7220E7228}"/>
          </ac:picMkLst>
        </pc:picChg>
        <pc:picChg chg="add mod modCrop">
          <ac:chgData name="Robert Pontius" userId="a44f9639-9fbb-4e05-802c-407466ea6190" providerId="ADAL" clId="{A6A8C544-764E-4E9A-ABD2-E7989CC3A647}" dt="2025-03-30T08:57:11.700" v="560" actId="1035"/>
          <ac:picMkLst>
            <pc:docMk/>
            <pc:sldMk cId="820391340" sldId="2605"/>
            <ac:picMk id="7" creationId="{1F1834EC-3DA9-4A20-BCCA-DBCC6266C965}"/>
          </ac:picMkLst>
        </pc:picChg>
      </pc:sldChg>
      <pc:sldChg chg="add del">
        <pc:chgData name="Robert Pontius" userId="a44f9639-9fbb-4e05-802c-407466ea6190" providerId="ADAL" clId="{A6A8C544-764E-4E9A-ABD2-E7989CC3A647}" dt="2025-03-30T09:14:36.886" v="987" actId="47"/>
        <pc:sldMkLst>
          <pc:docMk/>
          <pc:sldMk cId="461117492" sldId="2606"/>
        </pc:sldMkLst>
      </pc:sldChg>
      <pc:sldChg chg="add del">
        <pc:chgData name="Robert Pontius" userId="a44f9639-9fbb-4e05-802c-407466ea6190" providerId="ADAL" clId="{A6A8C544-764E-4E9A-ABD2-E7989CC3A647}" dt="2025-03-30T09:14:36.886" v="987" actId="47"/>
        <pc:sldMkLst>
          <pc:docMk/>
          <pc:sldMk cId="2847649697" sldId="2607"/>
        </pc:sldMkLst>
      </pc:sldChg>
      <pc:sldChg chg="add del">
        <pc:chgData name="Robert Pontius" userId="a44f9639-9fbb-4e05-802c-407466ea6190" providerId="ADAL" clId="{A6A8C544-764E-4E9A-ABD2-E7989CC3A647}" dt="2025-03-30T09:14:36.886" v="987" actId="47"/>
        <pc:sldMkLst>
          <pc:docMk/>
          <pc:sldMk cId="642384470" sldId="2608"/>
        </pc:sldMkLst>
      </pc:sldChg>
      <pc:sldChg chg="add del">
        <pc:chgData name="Robert Pontius" userId="a44f9639-9fbb-4e05-802c-407466ea6190" providerId="ADAL" clId="{A6A8C544-764E-4E9A-ABD2-E7989CC3A647}" dt="2025-03-30T09:14:36.886" v="987" actId="47"/>
        <pc:sldMkLst>
          <pc:docMk/>
          <pc:sldMk cId="768755339" sldId="2609"/>
        </pc:sldMkLst>
      </pc:sldChg>
      <pc:sldChg chg="add del">
        <pc:chgData name="Robert Pontius" userId="a44f9639-9fbb-4e05-802c-407466ea6190" providerId="ADAL" clId="{A6A8C544-764E-4E9A-ABD2-E7989CC3A647}" dt="2025-03-30T09:14:36.886" v="987" actId="47"/>
        <pc:sldMkLst>
          <pc:docMk/>
          <pc:sldMk cId="3948637051" sldId="2610"/>
        </pc:sldMkLst>
      </pc:sldChg>
      <pc:sldChg chg="add del">
        <pc:chgData name="Robert Pontius" userId="a44f9639-9fbb-4e05-802c-407466ea6190" providerId="ADAL" clId="{A6A8C544-764E-4E9A-ABD2-E7989CC3A647}" dt="2025-03-30T09:14:36.886" v="987" actId="47"/>
        <pc:sldMkLst>
          <pc:docMk/>
          <pc:sldMk cId="1612421112" sldId="2611"/>
        </pc:sldMkLst>
      </pc:sldChg>
      <pc:sldChg chg="add del">
        <pc:chgData name="Robert Pontius" userId="a44f9639-9fbb-4e05-802c-407466ea6190" providerId="ADAL" clId="{A6A8C544-764E-4E9A-ABD2-E7989CC3A647}" dt="2025-03-30T09:14:36.886" v="987" actId="47"/>
        <pc:sldMkLst>
          <pc:docMk/>
          <pc:sldMk cId="1909554451" sldId="2612"/>
        </pc:sldMkLst>
      </pc:sldChg>
      <pc:sldChg chg="add del">
        <pc:chgData name="Robert Pontius" userId="a44f9639-9fbb-4e05-802c-407466ea6190" providerId="ADAL" clId="{A6A8C544-764E-4E9A-ABD2-E7989CC3A647}" dt="2025-03-30T09:14:36.886" v="987" actId="47"/>
        <pc:sldMkLst>
          <pc:docMk/>
          <pc:sldMk cId="3552015683" sldId="2613"/>
        </pc:sldMkLst>
      </pc:sldChg>
      <pc:sldChg chg="add del">
        <pc:chgData name="Robert Pontius" userId="a44f9639-9fbb-4e05-802c-407466ea6190" providerId="ADAL" clId="{A6A8C544-764E-4E9A-ABD2-E7989CC3A647}" dt="2025-03-30T09:14:36.886" v="987" actId="47"/>
        <pc:sldMkLst>
          <pc:docMk/>
          <pc:sldMk cId="2536501636" sldId="2616"/>
        </pc:sldMkLst>
      </pc:sldChg>
      <pc:sldChg chg="add del">
        <pc:chgData name="Robert Pontius" userId="a44f9639-9fbb-4e05-802c-407466ea6190" providerId="ADAL" clId="{A6A8C544-764E-4E9A-ABD2-E7989CC3A647}" dt="2025-03-30T09:14:36.886" v="987" actId="47"/>
        <pc:sldMkLst>
          <pc:docMk/>
          <pc:sldMk cId="1046951569" sldId="2619"/>
        </pc:sldMkLst>
      </pc:sldChg>
      <pc:sldChg chg="add del">
        <pc:chgData name="Robert Pontius" userId="a44f9639-9fbb-4e05-802c-407466ea6190" providerId="ADAL" clId="{A6A8C544-764E-4E9A-ABD2-E7989CC3A647}" dt="2025-03-30T09:14:36.886" v="987" actId="47"/>
        <pc:sldMkLst>
          <pc:docMk/>
          <pc:sldMk cId="2210599133" sldId="2652"/>
        </pc:sldMkLst>
      </pc:sldChg>
      <pc:sldChg chg="addSp delSp modSp add mod">
        <pc:chgData name="Robert Pontius" userId="a44f9639-9fbb-4e05-802c-407466ea6190" providerId="ADAL" clId="{A6A8C544-764E-4E9A-ABD2-E7989CC3A647}" dt="2025-03-30T09:11:13.376" v="986"/>
        <pc:sldMkLst>
          <pc:docMk/>
          <pc:sldMk cId="888637230" sldId="2653"/>
        </pc:sldMkLst>
        <pc:spChg chg="del">
          <ac:chgData name="Robert Pontius" userId="a44f9639-9fbb-4e05-802c-407466ea6190" providerId="ADAL" clId="{A6A8C544-764E-4E9A-ABD2-E7989CC3A647}" dt="2025-03-30T09:11:11.963" v="985" actId="478"/>
          <ac:spMkLst>
            <pc:docMk/>
            <pc:sldMk cId="888637230" sldId="2653"/>
            <ac:spMk id="7" creationId="{FC9830B2-C9A6-46EB-A96C-43EF401D5358}"/>
          </ac:spMkLst>
        </pc:spChg>
        <pc:spChg chg="add mod">
          <ac:chgData name="Robert Pontius" userId="a44f9639-9fbb-4e05-802c-407466ea6190" providerId="ADAL" clId="{A6A8C544-764E-4E9A-ABD2-E7989CC3A647}" dt="2025-03-30T09:11:13.376" v="986"/>
          <ac:spMkLst>
            <pc:docMk/>
            <pc:sldMk cId="888637230" sldId="2653"/>
            <ac:spMk id="10" creationId="{DA013B21-12B5-4FE8-9261-C06706ED530C}"/>
          </ac:spMkLst>
        </pc:spChg>
      </pc:sldChg>
      <pc:sldChg chg="add">
        <pc:chgData name="Robert Pontius" userId="a44f9639-9fbb-4e05-802c-407466ea6190" providerId="ADAL" clId="{A6A8C544-764E-4E9A-ABD2-E7989CC3A647}" dt="2025-03-30T09:00:42.134" v="563"/>
        <pc:sldMkLst>
          <pc:docMk/>
          <pc:sldMk cId="894317960" sldId="2654"/>
        </pc:sldMkLst>
      </pc:sldChg>
      <pc:sldChg chg="modSp add mod">
        <pc:chgData name="Robert Pontius" userId="a44f9639-9fbb-4e05-802c-407466ea6190" providerId="ADAL" clId="{A6A8C544-764E-4E9A-ABD2-E7989CC3A647}" dt="2025-03-30T09:20:09.941" v="1024" actId="1038"/>
        <pc:sldMkLst>
          <pc:docMk/>
          <pc:sldMk cId="175831594" sldId="2655"/>
        </pc:sldMkLst>
        <pc:picChg chg="mod">
          <ac:chgData name="Robert Pontius" userId="a44f9639-9fbb-4e05-802c-407466ea6190" providerId="ADAL" clId="{A6A8C544-764E-4E9A-ABD2-E7989CC3A647}" dt="2025-03-30T09:20:03.010" v="1011" actId="14100"/>
          <ac:picMkLst>
            <pc:docMk/>
            <pc:sldMk cId="175831594" sldId="2655"/>
            <ac:picMk id="7" creationId="{64FCD57C-BB5A-4675-A8BE-E5319F6365C9}"/>
          </ac:picMkLst>
        </pc:picChg>
        <pc:picChg chg="mod">
          <ac:chgData name="Robert Pontius" userId="a44f9639-9fbb-4e05-802c-407466ea6190" providerId="ADAL" clId="{A6A8C544-764E-4E9A-ABD2-E7989CC3A647}" dt="2025-03-30T09:20:09.941" v="1024" actId="1038"/>
          <ac:picMkLst>
            <pc:docMk/>
            <pc:sldMk cId="175831594" sldId="2655"/>
            <ac:picMk id="8" creationId="{8BE5336A-88EC-4916-9DCA-A87A604CCCE8}"/>
          </ac:picMkLst>
        </pc:picChg>
      </pc:sldChg>
      <pc:sldChg chg="add">
        <pc:chgData name="Robert Pontius" userId="a44f9639-9fbb-4e05-802c-407466ea6190" providerId="ADAL" clId="{A6A8C544-764E-4E9A-ABD2-E7989CC3A647}" dt="2025-03-30T09:00:42.134" v="563"/>
        <pc:sldMkLst>
          <pc:docMk/>
          <pc:sldMk cId="9445763" sldId="2656"/>
        </pc:sldMkLst>
      </pc:sldChg>
      <pc:sldChg chg="add">
        <pc:chgData name="Robert Pontius" userId="a44f9639-9fbb-4e05-802c-407466ea6190" providerId="ADAL" clId="{A6A8C544-764E-4E9A-ABD2-E7989CC3A647}" dt="2025-03-30T09:00:42.134" v="563"/>
        <pc:sldMkLst>
          <pc:docMk/>
          <pc:sldMk cId="1933984932" sldId="2657"/>
        </pc:sldMkLst>
      </pc:sldChg>
      <pc:sldChg chg="addSp modSp add mod">
        <pc:chgData name="Robert Pontius" userId="a44f9639-9fbb-4e05-802c-407466ea6190" providerId="ADAL" clId="{A6A8C544-764E-4E9A-ABD2-E7989CC3A647}" dt="2025-03-30T09:54:34.287" v="2125"/>
        <pc:sldMkLst>
          <pc:docMk/>
          <pc:sldMk cId="3243483867" sldId="2658"/>
        </pc:sldMkLst>
        <pc:spChg chg="add mod">
          <ac:chgData name="Robert Pontius" userId="a44f9639-9fbb-4e05-802c-407466ea6190" providerId="ADAL" clId="{A6A8C544-764E-4E9A-ABD2-E7989CC3A647}" dt="2025-03-30T09:54:34.287" v="2125"/>
          <ac:spMkLst>
            <pc:docMk/>
            <pc:sldMk cId="3243483867" sldId="2658"/>
            <ac:spMk id="7" creationId="{690A080E-1F4E-4FA1-AD21-71023F1E8E57}"/>
          </ac:spMkLst>
        </pc:spChg>
        <pc:spChg chg="mod">
          <ac:chgData name="Robert Pontius" userId="a44f9639-9fbb-4e05-802c-407466ea6190" providerId="ADAL" clId="{A6A8C544-764E-4E9A-ABD2-E7989CC3A647}" dt="2025-03-30T09:24:28.925" v="1107" actId="1035"/>
          <ac:spMkLst>
            <pc:docMk/>
            <pc:sldMk cId="3243483867" sldId="2658"/>
            <ac:spMk id="49" creationId="{A04AB0F1-754E-4D3E-BBA7-E84412CDA4E1}"/>
          </ac:spMkLst>
        </pc:spChg>
        <pc:spChg chg="mod">
          <ac:chgData name="Robert Pontius" userId="a44f9639-9fbb-4e05-802c-407466ea6190" providerId="ADAL" clId="{A6A8C544-764E-4E9A-ABD2-E7989CC3A647}" dt="2025-03-30T09:24:18.714" v="1052" actId="1076"/>
          <ac:spMkLst>
            <pc:docMk/>
            <pc:sldMk cId="3243483867" sldId="2658"/>
            <ac:spMk id="51" creationId="{42573342-5799-4A89-A214-E701B0BEC4E2}"/>
          </ac:spMkLst>
        </pc:spChg>
        <pc:picChg chg="mod">
          <ac:chgData name="Robert Pontius" userId="a44f9639-9fbb-4e05-802c-407466ea6190" providerId="ADAL" clId="{A6A8C544-764E-4E9A-ABD2-E7989CC3A647}" dt="2025-03-30T09:22:59.746" v="1037" actId="1076"/>
          <ac:picMkLst>
            <pc:docMk/>
            <pc:sldMk cId="3243483867" sldId="2658"/>
            <ac:picMk id="5" creationId="{C6D9E6BF-6B53-4E27-94E3-7528E8385E81}"/>
          </ac:picMkLst>
        </pc:picChg>
        <pc:picChg chg="mod">
          <ac:chgData name="Robert Pontius" userId="a44f9639-9fbb-4e05-802c-407466ea6190" providerId="ADAL" clId="{A6A8C544-764E-4E9A-ABD2-E7989CC3A647}" dt="2025-03-30T09:22:59.746" v="1037" actId="1076"/>
          <ac:picMkLst>
            <pc:docMk/>
            <pc:sldMk cId="3243483867" sldId="2658"/>
            <ac:picMk id="6" creationId="{A5C96F7E-4AF5-4B24-B81C-6E5E7089AAE4}"/>
          </ac:picMkLst>
        </pc:picChg>
      </pc:sldChg>
      <pc:sldChg chg="addSp modSp add">
        <pc:chgData name="Robert Pontius" userId="a44f9639-9fbb-4e05-802c-407466ea6190" providerId="ADAL" clId="{A6A8C544-764E-4E9A-ABD2-E7989CC3A647}" dt="2025-03-30T09:54:37.571" v="2126"/>
        <pc:sldMkLst>
          <pc:docMk/>
          <pc:sldMk cId="750352665" sldId="2659"/>
        </pc:sldMkLst>
        <pc:spChg chg="add mod">
          <ac:chgData name="Robert Pontius" userId="a44f9639-9fbb-4e05-802c-407466ea6190" providerId="ADAL" clId="{A6A8C544-764E-4E9A-ABD2-E7989CC3A647}" dt="2025-03-30T09:54:37.571" v="2126"/>
          <ac:spMkLst>
            <pc:docMk/>
            <pc:sldMk cId="750352665" sldId="2659"/>
            <ac:spMk id="5" creationId="{D700B030-BCF8-4F9D-93B9-70BADCBC5312}"/>
          </ac:spMkLst>
        </pc:spChg>
      </pc:sldChg>
      <pc:sldChg chg="add del">
        <pc:chgData name="Robert Pontius" userId="a44f9639-9fbb-4e05-802c-407466ea6190" providerId="ADAL" clId="{A6A8C544-764E-4E9A-ABD2-E7989CC3A647}" dt="2025-03-30T09:15:55.342" v="988" actId="2696"/>
        <pc:sldMkLst>
          <pc:docMk/>
          <pc:sldMk cId="3918561984" sldId="2660"/>
        </pc:sldMkLst>
      </pc:sldChg>
      <pc:sldChg chg="addSp delSp modSp add mod">
        <pc:chgData name="Robert Pontius" userId="a44f9639-9fbb-4e05-802c-407466ea6190" providerId="ADAL" clId="{A6A8C544-764E-4E9A-ABD2-E7989CC3A647}" dt="2025-03-30T09:54:40.898" v="2127"/>
        <pc:sldMkLst>
          <pc:docMk/>
          <pc:sldMk cId="3580504838" sldId="2661"/>
        </pc:sldMkLst>
        <pc:spChg chg="mod">
          <ac:chgData name="Robert Pontius" userId="a44f9639-9fbb-4e05-802c-407466ea6190" providerId="ADAL" clId="{A6A8C544-764E-4E9A-ABD2-E7989CC3A647}" dt="2025-03-30T09:54:14" v="2124" actId="1036"/>
          <ac:spMkLst>
            <pc:docMk/>
            <pc:sldMk cId="3580504838" sldId="2661"/>
            <ac:spMk id="3" creationId="{EC6517A9-0BAD-494A-A2D5-C4D0E2423314}"/>
          </ac:spMkLst>
        </pc:spChg>
        <pc:spChg chg="mod">
          <ac:chgData name="Robert Pontius" userId="a44f9639-9fbb-4e05-802c-407466ea6190" providerId="ADAL" clId="{A6A8C544-764E-4E9A-ABD2-E7989CC3A647}" dt="2025-03-30T09:25:25.726" v="1120" actId="27636"/>
          <ac:spMkLst>
            <pc:docMk/>
            <pc:sldMk cId="3580504838" sldId="2661"/>
            <ac:spMk id="5" creationId="{C912D530-6135-434F-821A-00283C86B80F}"/>
          </ac:spMkLst>
        </pc:spChg>
        <pc:spChg chg="add mod">
          <ac:chgData name="Robert Pontius" userId="a44f9639-9fbb-4e05-802c-407466ea6190" providerId="ADAL" clId="{A6A8C544-764E-4E9A-ABD2-E7989CC3A647}" dt="2025-03-30T09:54:40.898" v="2127"/>
          <ac:spMkLst>
            <pc:docMk/>
            <pc:sldMk cId="3580504838" sldId="2661"/>
            <ac:spMk id="6" creationId="{370088E8-02C6-49DA-9D85-2D1A26778C32}"/>
          </ac:spMkLst>
        </pc:spChg>
        <pc:picChg chg="mod">
          <ac:chgData name="Robert Pontius" userId="a44f9639-9fbb-4e05-802c-407466ea6190" providerId="ADAL" clId="{A6A8C544-764E-4E9A-ABD2-E7989CC3A647}" dt="2025-03-30T09:25:30.255" v="1152" actId="1038"/>
          <ac:picMkLst>
            <pc:docMk/>
            <pc:sldMk cId="3580504838" sldId="2661"/>
            <ac:picMk id="2" creationId="{E31E91BA-24D5-4A69-94A5-7B08E21D4292}"/>
          </ac:picMkLst>
        </pc:picChg>
        <pc:picChg chg="del">
          <ac:chgData name="Robert Pontius" userId="a44f9639-9fbb-4e05-802c-407466ea6190" providerId="ADAL" clId="{A6A8C544-764E-4E9A-ABD2-E7989CC3A647}" dt="2025-03-30T09:24:56.341" v="1108" actId="478"/>
          <ac:picMkLst>
            <pc:docMk/>
            <pc:sldMk cId="3580504838" sldId="2661"/>
            <ac:picMk id="4" creationId="{6138344B-5280-4A3D-A8CA-7830A990D732}"/>
          </ac:picMkLst>
        </pc:picChg>
      </pc:sldChg>
      <pc:sldChg chg="modSp add mod">
        <pc:chgData name="Robert Pontius" userId="a44f9639-9fbb-4e05-802c-407466ea6190" providerId="ADAL" clId="{A6A8C544-764E-4E9A-ABD2-E7989CC3A647}" dt="2025-03-30T09:26:18.425" v="1154" actId="14100"/>
        <pc:sldMkLst>
          <pc:docMk/>
          <pc:sldMk cId="393714941" sldId="2662"/>
        </pc:sldMkLst>
        <pc:picChg chg="mod">
          <ac:chgData name="Robert Pontius" userId="a44f9639-9fbb-4e05-802c-407466ea6190" providerId="ADAL" clId="{A6A8C544-764E-4E9A-ABD2-E7989CC3A647}" dt="2025-03-30T09:26:18.425" v="1154" actId="14100"/>
          <ac:picMkLst>
            <pc:docMk/>
            <pc:sldMk cId="393714941" sldId="2662"/>
            <ac:picMk id="5" creationId="{54E21A00-10D3-45B7-9992-F7A9915882EE}"/>
          </ac:picMkLst>
        </pc:picChg>
      </pc:sldChg>
      <pc:sldChg chg="addSp modSp add mod">
        <pc:chgData name="Robert Pontius" userId="a44f9639-9fbb-4e05-802c-407466ea6190" providerId="ADAL" clId="{A6A8C544-764E-4E9A-ABD2-E7989CC3A647}" dt="2025-03-30T09:36:17.873" v="1439" actId="20577"/>
        <pc:sldMkLst>
          <pc:docMk/>
          <pc:sldMk cId="3746456455" sldId="2663"/>
        </pc:sldMkLst>
        <pc:spChg chg="add mod">
          <ac:chgData name="Robert Pontius" userId="a44f9639-9fbb-4e05-802c-407466ea6190" providerId="ADAL" clId="{A6A8C544-764E-4E9A-ABD2-E7989CC3A647}" dt="2025-03-30T09:36:17.873" v="1439" actId="20577"/>
          <ac:spMkLst>
            <pc:docMk/>
            <pc:sldMk cId="3746456455" sldId="2663"/>
            <ac:spMk id="3" creationId="{4C70292B-D7B9-4EC0-BDE8-59A94CC7C010}"/>
          </ac:spMkLst>
        </pc:spChg>
        <pc:picChg chg="mod">
          <ac:chgData name="Robert Pontius" userId="a44f9639-9fbb-4e05-802c-407466ea6190" providerId="ADAL" clId="{A6A8C544-764E-4E9A-ABD2-E7989CC3A647}" dt="2025-03-30T09:34:43.917" v="1414" actId="1037"/>
          <ac:picMkLst>
            <pc:docMk/>
            <pc:sldMk cId="3746456455" sldId="2663"/>
            <ac:picMk id="5" creationId="{1B4A6B2F-2619-44F2-A466-CED4BA9DB0B8}"/>
          </ac:picMkLst>
        </pc:picChg>
        <pc:picChg chg="mod">
          <ac:chgData name="Robert Pontius" userId="a44f9639-9fbb-4e05-802c-407466ea6190" providerId="ADAL" clId="{A6A8C544-764E-4E9A-ABD2-E7989CC3A647}" dt="2025-03-30T09:34:20.145" v="1397" actId="1035"/>
          <ac:picMkLst>
            <pc:docMk/>
            <pc:sldMk cId="3746456455" sldId="2663"/>
            <ac:picMk id="6" creationId="{7E1BF6A8-7939-4A7B-84B6-02E5B4D3FE86}"/>
          </ac:picMkLst>
        </pc:picChg>
      </pc:sldChg>
      <pc:sldChg chg="addSp modSp add mod">
        <pc:chgData name="Robert Pontius" userId="a44f9639-9fbb-4e05-802c-407466ea6190" providerId="ADAL" clId="{A6A8C544-764E-4E9A-ABD2-E7989CC3A647}" dt="2025-03-30T09:51:42.675" v="1763" actId="20577"/>
        <pc:sldMkLst>
          <pc:docMk/>
          <pc:sldMk cId="1180032303" sldId="2664"/>
        </pc:sldMkLst>
        <pc:spChg chg="mod">
          <ac:chgData name="Robert Pontius" userId="a44f9639-9fbb-4e05-802c-407466ea6190" providerId="ADAL" clId="{A6A8C544-764E-4E9A-ABD2-E7989CC3A647}" dt="2025-03-30T09:39:02.931" v="1541" actId="27636"/>
          <ac:spMkLst>
            <pc:docMk/>
            <pc:sldMk cId="1180032303" sldId="2664"/>
            <ac:spMk id="2" creationId="{00000000-0000-0000-0000-000000000000}"/>
          </ac:spMkLst>
        </pc:spChg>
        <pc:spChg chg="add mod">
          <ac:chgData name="Robert Pontius" userId="a44f9639-9fbb-4e05-802c-407466ea6190" providerId="ADAL" clId="{A6A8C544-764E-4E9A-ABD2-E7989CC3A647}" dt="2025-03-30T09:51:42.675" v="1763" actId="20577"/>
          <ac:spMkLst>
            <pc:docMk/>
            <pc:sldMk cId="1180032303" sldId="2664"/>
            <ac:spMk id="10" creationId="{5F4E1EC3-F0EA-4535-824A-C5675FAAA20C}"/>
          </ac:spMkLst>
        </pc:spChg>
      </pc:sldChg>
      <pc:sldChg chg="add">
        <pc:chgData name="Robert Pontius" userId="a44f9639-9fbb-4e05-802c-407466ea6190" providerId="ADAL" clId="{A6A8C544-764E-4E9A-ABD2-E7989CC3A647}" dt="2025-03-30T09:00:42.134" v="563"/>
        <pc:sldMkLst>
          <pc:docMk/>
          <pc:sldMk cId="1241971685" sldId="2665"/>
        </pc:sldMkLst>
      </pc:sldChg>
      <pc:sldChg chg="add">
        <pc:chgData name="Robert Pontius" userId="a44f9639-9fbb-4e05-802c-407466ea6190" providerId="ADAL" clId="{A6A8C544-764E-4E9A-ABD2-E7989CC3A647}" dt="2025-03-30T09:00:42.134" v="563"/>
        <pc:sldMkLst>
          <pc:docMk/>
          <pc:sldMk cId="2342910038" sldId="2666"/>
        </pc:sldMkLst>
      </pc:sldChg>
      <pc:sldChg chg="addSp modSp add">
        <pc:chgData name="Robert Pontius" userId="a44f9639-9fbb-4e05-802c-407466ea6190" providerId="ADAL" clId="{A6A8C544-764E-4E9A-ABD2-E7989CC3A647}" dt="2025-03-30T09:54:52.039" v="2129"/>
        <pc:sldMkLst>
          <pc:docMk/>
          <pc:sldMk cId="3633500681" sldId="2667"/>
        </pc:sldMkLst>
        <pc:spChg chg="add mod">
          <ac:chgData name="Robert Pontius" userId="a44f9639-9fbb-4e05-802c-407466ea6190" providerId="ADAL" clId="{A6A8C544-764E-4E9A-ABD2-E7989CC3A647}" dt="2025-03-30T09:54:52.039" v="2129"/>
          <ac:spMkLst>
            <pc:docMk/>
            <pc:sldMk cId="3633500681" sldId="2667"/>
            <ac:spMk id="7" creationId="{DEAC3196-6236-42FE-BD38-865A88159B63}"/>
          </ac:spMkLst>
        </pc:spChg>
      </pc:sldChg>
      <pc:sldChg chg="addSp delSp modSp add mod">
        <pc:chgData name="Robert Pontius" userId="a44f9639-9fbb-4e05-802c-407466ea6190" providerId="ADAL" clId="{A6A8C544-764E-4E9A-ABD2-E7989CC3A647}" dt="2025-03-30T09:53:05.024" v="2073" actId="1037"/>
        <pc:sldMkLst>
          <pc:docMk/>
          <pc:sldMk cId="4153725473" sldId="2668"/>
        </pc:sldMkLst>
        <pc:spChg chg="mod">
          <ac:chgData name="Robert Pontius" userId="a44f9639-9fbb-4e05-802c-407466ea6190" providerId="ADAL" clId="{A6A8C544-764E-4E9A-ABD2-E7989CC3A647}" dt="2025-03-30T09:48:37.111" v="1746" actId="20577"/>
          <ac:spMkLst>
            <pc:docMk/>
            <pc:sldMk cId="4153725473" sldId="2668"/>
            <ac:spMk id="2" creationId="{00000000-0000-0000-0000-000000000000}"/>
          </ac:spMkLst>
        </pc:spChg>
        <pc:spChg chg="add del mod">
          <ac:chgData name="Robert Pontius" userId="a44f9639-9fbb-4e05-802c-407466ea6190" providerId="ADAL" clId="{A6A8C544-764E-4E9A-ABD2-E7989CC3A647}" dt="2025-03-30T09:40:33.428" v="1595" actId="478"/>
          <ac:spMkLst>
            <pc:docMk/>
            <pc:sldMk cId="4153725473" sldId="2668"/>
            <ac:spMk id="9" creationId="{542166B8-AD72-4515-B002-256D235A2212}"/>
          </ac:spMkLst>
        </pc:spChg>
        <pc:spChg chg="add del mod">
          <ac:chgData name="Robert Pontius" userId="a44f9639-9fbb-4e05-802c-407466ea6190" providerId="ADAL" clId="{A6A8C544-764E-4E9A-ABD2-E7989CC3A647}" dt="2025-03-30T09:51:51.934" v="1764" actId="478"/>
          <ac:spMkLst>
            <pc:docMk/>
            <pc:sldMk cId="4153725473" sldId="2668"/>
            <ac:spMk id="10" creationId="{34D4453C-CCDA-42FA-8541-303C55F0B336}"/>
          </ac:spMkLst>
        </pc:spChg>
        <pc:spChg chg="add mod">
          <ac:chgData name="Robert Pontius" userId="a44f9639-9fbb-4e05-802c-407466ea6190" providerId="ADAL" clId="{A6A8C544-764E-4E9A-ABD2-E7989CC3A647}" dt="2025-03-30T09:51:53.265" v="1765"/>
          <ac:spMkLst>
            <pc:docMk/>
            <pc:sldMk cId="4153725473" sldId="2668"/>
            <ac:spMk id="11" creationId="{8C761195-DE77-4E2C-B90F-591D82222FF4}"/>
          </ac:spMkLst>
        </pc:spChg>
        <pc:picChg chg="mod modCrop">
          <ac:chgData name="Robert Pontius" userId="a44f9639-9fbb-4e05-802c-407466ea6190" providerId="ADAL" clId="{A6A8C544-764E-4E9A-ABD2-E7989CC3A647}" dt="2025-03-30T09:52:08.456" v="1779" actId="1035"/>
          <ac:picMkLst>
            <pc:docMk/>
            <pc:sldMk cId="4153725473" sldId="2668"/>
            <ac:picMk id="5" creationId="{1B4A6B2F-2619-44F2-A466-CED4BA9DB0B8}"/>
          </ac:picMkLst>
        </pc:picChg>
        <pc:picChg chg="del">
          <ac:chgData name="Robert Pontius" userId="a44f9639-9fbb-4e05-802c-407466ea6190" providerId="ADAL" clId="{A6A8C544-764E-4E9A-ABD2-E7989CC3A647}" dt="2025-03-30T09:27:16.309" v="1156" actId="478"/>
          <ac:picMkLst>
            <pc:docMk/>
            <pc:sldMk cId="4153725473" sldId="2668"/>
            <ac:picMk id="6" creationId="{7E1BF6A8-7939-4A7B-84B6-02E5B4D3FE86}"/>
          </ac:picMkLst>
        </pc:picChg>
        <pc:picChg chg="add mod modCrop">
          <ac:chgData name="Robert Pontius" userId="a44f9639-9fbb-4e05-802c-407466ea6190" providerId="ADAL" clId="{A6A8C544-764E-4E9A-ABD2-E7989CC3A647}" dt="2025-03-30T09:52:08.456" v="1779" actId="1035"/>
          <ac:picMkLst>
            <pc:docMk/>
            <pc:sldMk cId="4153725473" sldId="2668"/>
            <ac:picMk id="7" creationId="{540E3AB4-53E2-487F-A787-856B23F5C487}"/>
          </ac:picMkLst>
        </pc:picChg>
        <pc:picChg chg="add mod modCrop">
          <ac:chgData name="Robert Pontius" userId="a44f9639-9fbb-4e05-802c-407466ea6190" providerId="ADAL" clId="{A6A8C544-764E-4E9A-ABD2-E7989CC3A647}" dt="2025-03-30T09:53:05.024" v="2073" actId="1037"/>
          <ac:picMkLst>
            <pc:docMk/>
            <pc:sldMk cId="4153725473" sldId="2668"/>
            <ac:picMk id="8" creationId="{97FD37F1-D7D0-47AC-A135-6F389EAFFFC3}"/>
          </ac:picMkLst>
        </pc:picChg>
      </pc:sldChg>
      <pc:sldChg chg="modSp add mod">
        <pc:chgData name="Robert Pontius" userId="a44f9639-9fbb-4e05-802c-407466ea6190" providerId="ADAL" clId="{A6A8C544-764E-4E9A-ABD2-E7989CC3A647}" dt="2025-04-10T10:14:54.228" v="2414" actId="20577"/>
        <pc:sldMkLst>
          <pc:docMk/>
          <pc:sldMk cId="1643766014" sldId="2669"/>
        </pc:sldMkLst>
        <pc:spChg chg="mod">
          <ac:chgData name="Robert Pontius" userId="a44f9639-9fbb-4e05-802c-407466ea6190" providerId="ADAL" clId="{A6A8C544-764E-4E9A-ABD2-E7989CC3A647}" dt="2025-03-30T10:21:16.059" v="2369" actId="255"/>
          <ac:spMkLst>
            <pc:docMk/>
            <pc:sldMk cId="1643766014" sldId="2669"/>
            <ac:spMk id="2" creationId="{ECC85FDB-BCC8-4CF9-AD60-6563087387C6}"/>
          </ac:spMkLst>
        </pc:spChg>
        <pc:spChg chg="mod">
          <ac:chgData name="Robert Pontius" userId="a44f9639-9fbb-4e05-802c-407466ea6190" providerId="ADAL" clId="{A6A8C544-764E-4E9A-ABD2-E7989CC3A647}" dt="2025-04-10T10:14:54.228" v="2414" actId="20577"/>
          <ac:spMkLst>
            <pc:docMk/>
            <pc:sldMk cId="1643766014" sldId="2669"/>
            <ac:spMk id="5" creationId="{9C350643-845F-4B5C-91F0-B8010F40CDA3}"/>
          </ac:spMkLst>
        </pc:spChg>
      </pc:sldChg>
      <pc:sldMasterChg chg="delSldLayout">
        <pc:chgData name="Robert Pontius" userId="a44f9639-9fbb-4e05-802c-407466ea6190" providerId="ADAL" clId="{A6A8C544-764E-4E9A-ABD2-E7989CC3A647}" dt="2025-03-30T09:10:16.909" v="980" actId="47"/>
        <pc:sldMasterMkLst>
          <pc:docMk/>
          <pc:sldMasterMk cId="0" sldId="2147483648"/>
        </pc:sldMasterMkLst>
        <pc:sldLayoutChg chg="del">
          <pc:chgData name="Robert Pontius" userId="a44f9639-9fbb-4e05-802c-407466ea6190" providerId="ADAL" clId="{A6A8C544-764E-4E9A-ABD2-E7989CC3A647}" dt="2025-03-30T08:35:36.036" v="367" actId="2696"/>
          <pc:sldLayoutMkLst>
            <pc:docMk/>
            <pc:sldMasterMk cId="0" sldId="2147483648"/>
            <pc:sldLayoutMk cId="0" sldId="2147483657"/>
          </pc:sldLayoutMkLst>
        </pc:sldLayoutChg>
        <pc:sldLayoutChg chg="del">
          <pc:chgData name="Robert Pontius" userId="a44f9639-9fbb-4e05-802c-407466ea6190" providerId="ADAL" clId="{A6A8C544-764E-4E9A-ABD2-E7989CC3A647}" dt="2025-03-30T09:10:16.909" v="980" actId="47"/>
          <pc:sldLayoutMkLst>
            <pc:docMk/>
            <pc:sldMasterMk cId="0" sldId="2147483648"/>
            <pc:sldLayoutMk cId="4221088956" sldId="2147483679"/>
          </pc:sldLayoutMkLst>
        </pc:sldLayoutChg>
      </pc:sldMasterChg>
      <pc:sldMasterChg chg="del delSldLayout">
        <pc:chgData name="Robert Pontius" userId="a44f9639-9fbb-4e05-802c-407466ea6190" providerId="ADAL" clId="{A6A8C544-764E-4E9A-ABD2-E7989CC3A647}" dt="2025-03-30T08:37:50.354" v="373" actId="47"/>
        <pc:sldMasterMkLst>
          <pc:docMk/>
          <pc:sldMasterMk cId="533585707" sldId="2147483661"/>
        </pc:sldMasterMkLst>
        <pc:sldLayoutChg chg="del">
          <pc:chgData name="Robert Pontius" userId="a44f9639-9fbb-4e05-802c-407466ea6190" providerId="ADAL" clId="{A6A8C544-764E-4E9A-ABD2-E7989CC3A647}" dt="2025-03-30T08:37:50.354" v="373" actId="47"/>
          <pc:sldLayoutMkLst>
            <pc:docMk/>
            <pc:sldMasterMk cId="533585707" sldId="2147483661"/>
            <pc:sldLayoutMk cId="3064275086" sldId="2147483662"/>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3997885131" sldId="2147483663"/>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3482591728" sldId="2147483664"/>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1687763187" sldId="2147483665"/>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3157192713" sldId="2147483666"/>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2704596369" sldId="2147483667"/>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2685586029" sldId="2147483668"/>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3738630679" sldId="2147483669"/>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4207249478" sldId="2147483670"/>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3842008750" sldId="2147483671"/>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1578945423" sldId="214748367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19724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6D6FD7-677E-4F1F-9E40-E75B451024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032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8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8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7D20EC29-38AA-4B4B-A849-4A3D8B2AE6C9}" type="datetime1">
              <a:rPr lang="en-US" smtClean="0"/>
              <a:t>4/10/2025</a:t>
            </a:fld>
            <a:endParaRPr/>
          </a:p>
        </p:txBody>
      </p:sp>
      <p:sp>
        <p:nvSpPr>
          <p:cNvPr id="19" name="Google Shape;19;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9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9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D9041016-1EA8-47E2-8317-E19151A85DED}" type="datetime1">
              <a:rPr lang="en-US" smtClean="0"/>
              <a:t>4/10/2025</a:t>
            </a:fld>
            <a:endParaRPr/>
          </a:p>
        </p:txBody>
      </p:sp>
      <p:sp>
        <p:nvSpPr>
          <p:cNvPr id="82" name="Google Shape;82;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538D2B8-FEEE-4228-B16B-F9CE884EEC91}" type="datetime1">
              <a:rPr lang="en-US" smtClean="0"/>
              <a:t>4/10/2025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4652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E7475BC1-623A-4988-A362-F300A5475012}" type="datetime1">
              <a:rPr lang="en-US" smtClean="0"/>
              <a:t>4/10/2025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87462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88F9928C-4CC1-41B2-A65E-F642C058B3D4}" type="datetime1">
              <a:rPr lang="en-US" smtClean="0"/>
              <a:t>4/10/2025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634179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DD23BD80-A5E2-4083-81EB-3195C6B5B27B}" type="datetime1">
              <a:rPr lang="en-US" smtClean="0"/>
              <a:t>4/10/2025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6584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BB0B4C1F-7EC8-4D94-92C6-AF5CA470FC8B}" type="datetime1">
              <a:rPr lang="en-US" smtClean="0"/>
              <a:t>4/10/2025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20043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DCE648-9B5B-47B6-906C-44864EAA395D}" type="datetime1">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4294848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3E75BF-92D0-4632-9F18-938EA437D06A}" type="datetime1">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3679138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430BD9F-B853-4907-8C69-135585281816}" type="datetime1">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21711558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A74BFC-F1DA-424E-ACF0-161B50B30A26}" type="datetime1">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1292763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8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694C5B0F-C650-4B1C-921F-9E9EFB6B5852}" type="datetime1">
              <a:rPr lang="en-US" smtClean="0"/>
              <a:t>4/10/2025</a:t>
            </a:fld>
            <a:endParaRPr/>
          </a:p>
        </p:txBody>
      </p:sp>
      <p:sp>
        <p:nvSpPr>
          <p:cNvPr id="25" name="Google Shape;25;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EB1E01-7D5B-48D5-A5E4-D92E772E0F93}" type="datetime1">
              <a:rPr lang="en-US" smtClean="0"/>
              <a:t>4/10/2025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1513913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E8ABC5-785F-4B5B-868F-E499F3350D5D}" type="datetime1">
              <a:rPr lang="en-US" smtClean="0"/>
              <a:t>4/10/2025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4282306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2B5882-A2CF-4382-8238-357FA065D116}" type="datetime1">
              <a:rPr lang="en-US" smtClean="0"/>
              <a:t>4/10/2025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781499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2A51F4-236A-4339-9A1B-CE92CA9B319A}" type="datetime1">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3939343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F4E3E84-FAD1-409A-BCE4-C35A410AB6D1}" type="datetime1">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4138676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CB16BB-BC84-4BF7-9700-F9D60C960D06}" type="datetime1">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129756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C6DEAE-8B1C-4F37-9F3A-324CD03B8EB4}" type="datetime1">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28503753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CF780CFA-12D8-4D20-B1D5-A0C15AD6F1D7}" type="datetime1">
              <a:rPr lang="en-US" smtClean="0"/>
              <a:t>4/10/2025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26A953-1B63-46DF-89F2-479CF38B8D3F}" type="slidenum">
              <a:rPr lang="en-US"/>
              <a:pPr>
                <a:defRPr/>
              </a:pPr>
              <a:t>‹#›</a:t>
            </a:fld>
            <a:endParaRPr lang="en-US"/>
          </a:p>
        </p:txBody>
      </p:sp>
    </p:spTree>
    <p:extLst>
      <p:ext uri="{BB962C8B-B14F-4D97-AF65-F5344CB8AC3E}">
        <p14:creationId xmlns:p14="http://schemas.microsoft.com/office/powerpoint/2010/main" val="37367956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70201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6B660830-2754-4A6C-BF29-83E53D1C3BF1}" type="datetime1">
              <a:rPr lang="en-US" smtClean="0"/>
              <a:t>4/10/2025</a:t>
            </a:fld>
            <a:endParaRPr/>
          </a:p>
        </p:txBody>
      </p:sp>
      <p:sp>
        <p:nvSpPr>
          <p:cNvPr id="29" name="Google Shape;29;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8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8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9C2C6AB0-4715-4EA1-9877-08F3D84D4F54}" type="datetime1">
              <a:rPr lang="en-US" smtClean="0"/>
              <a:t>4/10/2025</a:t>
            </a:fld>
            <a:endParaRPr/>
          </a:p>
        </p:txBody>
      </p:sp>
      <p:sp>
        <p:nvSpPr>
          <p:cNvPr id="35" name="Google Shape;35;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8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8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8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586E96A3-66AB-4DB2-8711-0C6A6979CEB0}" type="datetime1">
              <a:rPr lang="en-US" smtClean="0"/>
              <a:t>4/10/2025</a:t>
            </a:fld>
            <a:endParaRPr/>
          </a:p>
        </p:txBody>
      </p:sp>
      <p:sp>
        <p:nvSpPr>
          <p:cNvPr id="42" name="Google Shape;42;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8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8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8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8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8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73CF556F-E485-4C69-8D52-9011EA408E3D}" type="datetime1">
              <a:rPr lang="en-US" smtClean="0"/>
              <a:t>4/10/2025</a:t>
            </a:fld>
            <a:endParaRPr/>
          </a:p>
        </p:txBody>
      </p:sp>
      <p:sp>
        <p:nvSpPr>
          <p:cNvPr id="51" name="Google Shape;51;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03788E6C-9C8C-43A8-94C3-69717AD27585}" type="datetime1">
              <a:rPr lang="en-US" smtClean="0"/>
              <a:t>4/10/2025</a:t>
            </a:fld>
            <a:endParaRPr/>
          </a:p>
        </p:txBody>
      </p:sp>
      <p:sp>
        <p:nvSpPr>
          <p:cNvPr id="56" name="Google Shape;56;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8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8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8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F6017C35-13C0-453D-9B1D-2C37D05B1C39}" type="datetime1">
              <a:rPr lang="en-US" smtClean="0"/>
              <a:t>4/10/2025</a:t>
            </a:fld>
            <a:endParaRPr/>
          </a:p>
        </p:txBody>
      </p:sp>
      <p:sp>
        <p:nvSpPr>
          <p:cNvPr id="63" name="Google Shape;63;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8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8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CCCCA9AA-3648-4097-B710-651F533C2409}" type="datetime1">
              <a:rPr lang="en-US" smtClean="0"/>
              <a:t>4/10/2025</a:t>
            </a:fld>
            <a:endParaRPr/>
          </a:p>
        </p:txBody>
      </p:sp>
      <p:sp>
        <p:nvSpPr>
          <p:cNvPr id="76" name="Google Shape;76;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2.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fld id="{484E1879-E94D-4A52-A9D5-0503C4462934}" type="datetime1">
              <a:rPr lang="en-US" smtClean="0"/>
              <a:t>4/10/2025</a:t>
            </a:fld>
            <a:endParaRPr/>
          </a:p>
        </p:txBody>
      </p:sp>
      <p:sp>
        <p:nvSpPr>
          <p:cNvPr id="13" name="Google Shape;13;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0"/>
            <a:ext cx="10972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15444"/>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15444"/>
          </a:xfrm>
          <a:prstGeom prst="rect">
            <a:avLst/>
          </a:prstGeom>
        </p:spPr>
        <p:txBody>
          <a:bodyPr wrap="square" lIns="0" tIns="0" rIns="0" bIns="0">
            <a:spAutoFit/>
          </a:bodyPr>
          <a:lstStyle>
            <a:lvl1pPr algn="l">
              <a:defRPr>
                <a:solidFill>
                  <a:schemeClr val="tx1">
                    <a:tint val="75000"/>
                  </a:schemeClr>
                </a:solidFill>
              </a:defRPr>
            </a:lvl1pPr>
          </a:lstStyle>
          <a:p>
            <a:fld id="{E979075B-20CE-427C-B020-0AE7D9B9A13F}" type="datetime1">
              <a:rPr lang="en-US" smtClean="0"/>
              <a:t>4/10/2025</a:t>
            </a:fld>
            <a:endParaRPr lang="en-US"/>
          </a:p>
        </p:txBody>
      </p:sp>
      <p:sp>
        <p:nvSpPr>
          <p:cNvPr id="6" name="Holder 6"/>
          <p:cNvSpPr>
            <a:spLocks noGrp="1"/>
          </p:cNvSpPr>
          <p:nvPr>
            <p:ph type="sldNum" sz="quarter" idx="7"/>
          </p:nvPr>
        </p:nvSpPr>
        <p:spPr>
          <a:xfrm>
            <a:off x="8778241" y="6377940"/>
            <a:ext cx="2804160" cy="215444"/>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0939289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207889">
        <a:defRPr>
          <a:latin typeface="+mn-lt"/>
          <a:ea typeface="+mn-ea"/>
          <a:cs typeface="+mn-cs"/>
        </a:defRPr>
      </a:lvl2pPr>
      <a:lvl3pPr marL="415778">
        <a:defRPr>
          <a:latin typeface="+mn-lt"/>
          <a:ea typeface="+mn-ea"/>
          <a:cs typeface="+mn-cs"/>
        </a:defRPr>
      </a:lvl3pPr>
      <a:lvl4pPr marL="623667">
        <a:defRPr>
          <a:latin typeface="+mn-lt"/>
          <a:ea typeface="+mn-ea"/>
          <a:cs typeface="+mn-cs"/>
        </a:defRPr>
      </a:lvl4pPr>
      <a:lvl5pPr marL="831555">
        <a:defRPr>
          <a:latin typeface="+mn-lt"/>
          <a:ea typeface="+mn-ea"/>
          <a:cs typeface="+mn-cs"/>
        </a:defRPr>
      </a:lvl5pPr>
      <a:lvl6pPr marL="1039444">
        <a:defRPr>
          <a:latin typeface="+mn-lt"/>
          <a:ea typeface="+mn-ea"/>
          <a:cs typeface="+mn-cs"/>
        </a:defRPr>
      </a:lvl6pPr>
      <a:lvl7pPr marL="1247333">
        <a:defRPr>
          <a:latin typeface="+mn-lt"/>
          <a:ea typeface="+mn-ea"/>
          <a:cs typeface="+mn-cs"/>
        </a:defRPr>
      </a:lvl7pPr>
      <a:lvl8pPr marL="1455222">
        <a:defRPr>
          <a:latin typeface="+mn-lt"/>
          <a:ea typeface="+mn-ea"/>
          <a:cs typeface="+mn-cs"/>
        </a:defRPr>
      </a:lvl8pPr>
      <a:lvl9pPr marL="1663111">
        <a:defRPr>
          <a:latin typeface="+mn-lt"/>
          <a:ea typeface="+mn-ea"/>
          <a:cs typeface="+mn-cs"/>
        </a:defRPr>
      </a:lvl9pPr>
    </p:bodyStyle>
    <p:otherStyle>
      <a:lvl1pPr marL="0">
        <a:defRPr>
          <a:latin typeface="+mn-lt"/>
          <a:ea typeface="+mn-ea"/>
          <a:cs typeface="+mn-cs"/>
        </a:defRPr>
      </a:lvl1pPr>
      <a:lvl2pPr marL="207889">
        <a:defRPr>
          <a:latin typeface="+mn-lt"/>
          <a:ea typeface="+mn-ea"/>
          <a:cs typeface="+mn-cs"/>
        </a:defRPr>
      </a:lvl2pPr>
      <a:lvl3pPr marL="415778">
        <a:defRPr>
          <a:latin typeface="+mn-lt"/>
          <a:ea typeface="+mn-ea"/>
          <a:cs typeface="+mn-cs"/>
        </a:defRPr>
      </a:lvl3pPr>
      <a:lvl4pPr marL="623667">
        <a:defRPr>
          <a:latin typeface="+mn-lt"/>
          <a:ea typeface="+mn-ea"/>
          <a:cs typeface="+mn-cs"/>
        </a:defRPr>
      </a:lvl4pPr>
      <a:lvl5pPr marL="831555">
        <a:defRPr>
          <a:latin typeface="+mn-lt"/>
          <a:ea typeface="+mn-ea"/>
          <a:cs typeface="+mn-cs"/>
        </a:defRPr>
      </a:lvl5pPr>
      <a:lvl6pPr marL="1039444">
        <a:defRPr>
          <a:latin typeface="+mn-lt"/>
          <a:ea typeface="+mn-ea"/>
          <a:cs typeface="+mn-cs"/>
        </a:defRPr>
      </a:lvl6pPr>
      <a:lvl7pPr marL="1247333">
        <a:defRPr>
          <a:latin typeface="+mn-lt"/>
          <a:ea typeface="+mn-ea"/>
          <a:cs typeface="+mn-cs"/>
        </a:defRPr>
      </a:lvl7pPr>
      <a:lvl8pPr marL="1455222">
        <a:defRPr>
          <a:latin typeface="+mn-lt"/>
          <a:ea typeface="+mn-ea"/>
          <a:cs typeface="+mn-cs"/>
        </a:defRPr>
      </a:lvl8pPr>
      <a:lvl9pPr marL="1663111">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32EAD9-FC9B-46EE-BF25-95963AD87B38}" type="datetime1">
              <a:rPr lang="en-US" smtClean="0"/>
              <a:t>4/10/2025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31B253-B935-45ED-9476-156C42DB80D2}" type="slidenum">
              <a:rPr lang="en-US" smtClean="0"/>
              <a:t>‹#›</a:t>
            </a:fld>
            <a:endParaRPr lang="en-US"/>
          </a:p>
        </p:txBody>
      </p:sp>
    </p:spTree>
    <p:extLst>
      <p:ext uri="{BB962C8B-B14F-4D97-AF65-F5344CB8AC3E}">
        <p14:creationId xmlns:p14="http://schemas.microsoft.com/office/powerpoint/2010/main" val="304855321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mdpi.com/journal/land/special_issues/IND622A7L0" TargetMode="Externa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hyperlink" Target="https://www.mdpi.com/2220-9964/14/4/134" TargetMode="External"/><Relationship Id="rId7" Type="http://schemas.openxmlformats.org/officeDocument/2006/relationships/hyperlink" Target="https://www.mdpi.com/2073-445X/12/7/1471" TargetMode="External"/><Relationship Id="rId2" Type="http://schemas.openxmlformats.org/officeDocument/2006/relationships/hyperlink" Target="https://doi.org/10.1080/15481603.2024.2409484" TargetMode="External"/><Relationship Id="rId1" Type="http://schemas.openxmlformats.org/officeDocument/2006/relationships/slideLayout" Target="../slideLayouts/slideLayout17.xml"/><Relationship Id="rId6" Type="http://schemas.openxmlformats.org/officeDocument/2006/relationships/hyperlink" Target="https://www.tandfonline.com/doi/full/10.1080/24694452.2023.2232435" TargetMode="External"/><Relationship Id="rId5" Type="http://schemas.openxmlformats.org/officeDocument/2006/relationships/hyperlink" Target="https://www.mdpi.com/2073-445X/13/8/1177" TargetMode="External"/><Relationship Id="rId4" Type="http://schemas.openxmlformats.org/officeDocument/2006/relationships/hyperlink" Target="https://www.tandfonline.com/doi/full/10.1080/13658816.2025.2469830"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1.png"/><Relationship Id="rId5" Type="http://schemas.openxmlformats.org/officeDocument/2006/relationships/hyperlink" Target="mailto:rpontius@clarku.edu" TargetMode="External"/><Relationship Id="rId10" Type="http://schemas.openxmlformats.org/officeDocument/2006/relationships/image" Target="../media/image8.tiff"/><Relationship Id="rId4" Type="http://schemas.openxmlformats.org/officeDocument/2006/relationships/hyperlink" Target="https://wordpress.clarku.edu/rpontius/" TargetMode="Externa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mailto:thomasbilintoh@yahoo.com" TargetMode="External"/><Relationship Id="rId2" Type="http://schemas.openxmlformats.org/officeDocument/2006/relationships/hyperlink" Target="mailto:rpontius@clarku.edu" TargetMode="External"/><Relationship Id="rId1" Type="http://schemas.openxmlformats.org/officeDocument/2006/relationships/slideLayout" Target="../slideLayouts/slideLayout16.xml"/><Relationship Id="rId5" Type="http://schemas.openxmlformats.org/officeDocument/2006/relationships/image" Target="../media/image9.png"/><Relationship Id="rId4" Type="http://schemas.openxmlformats.org/officeDocument/2006/relationships/hyperlink" Target="https://www.mdpi.com/journal/land/special_issues/IND622A7L0"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link.springer.com/book/10.1007/978-3-030-70765-1"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730.png"/><Relationship Id="rId18" Type="http://schemas.openxmlformats.org/officeDocument/2006/relationships/image" Target="../media/image45.emf"/><Relationship Id="rId3" Type="http://schemas.openxmlformats.org/officeDocument/2006/relationships/image" Target="../media/image32.png"/><Relationship Id="rId21" Type="http://schemas.openxmlformats.org/officeDocument/2006/relationships/image" Target="../media/image48.png"/><Relationship Id="rId7" Type="http://schemas.openxmlformats.org/officeDocument/2006/relationships/hyperlink" Target="mailto:zeyzhang@clarku.edu" TargetMode="External"/><Relationship Id="rId12" Type="http://schemas.openxmlformats.org/officeDocument/2006/relationships/image" Target="../media/image40.jpg"/><Relationship Id="rId17" Type="http://schemas.openxmlformats.org/officeDocument/2006/relationships/image" Target="../media/image44.emf"/><Relationship Id="rId2" Type="http://schemas.openxmlformats.org/officeDocument/2006/relationships/notesSlide" Target="../notesSlides/notesSlide2.xml"/><Relationship Id="rId16" Type="http://schemas.openxmlformats.org/officeDocument/2006/relationships/image" Target="../media/image43.emf"/><Relationship Id="rId20" Type="http://schemas.openxmlformats.org/officeDocument/2006/relationships/image" Target="../media/image47.png"/><Relationship Id="rId1" Type="http://schemas.openxmlformats.org/officeDocument/2006/relationships/slideLayout" Target="../slideLayouts/slideLayout15.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jpeg"/><Relationship Id="rId15" Type="http://schemas.openxmlformats.org/officeDocument/2006/relationships/image" Target="../media/image42.emf"/><Relationship Id="rId10" Type="http://schemas.openxmlformats.org/officeDocument/2006/relationships/image" Target="../media/image38.png"/><Relationship Id="rId19" Type="http://schemas.openxmlformats.org/officeDocument/2006/relationships/image" Target="../media/image46.emf"/><Relationship Id="rId4" Type="http://schemas.openxmlformats.org/officeDocument/2006/relationships/image" Target="../media/image33.png"/><Relationship Id="rId9" Type="http://schemas.openxmlformats.org/officeDocument/2006/relationships/image" Target="../media/image37.jpg"/><Relationship Id="rId14" Type="http://schemas.openxmlformats.org/officeDocument/2006/relationships/image" Target="../media/image41.emf"/></Relationships>
</file>

<file path=ppt/slides/_rels/slide3.xml.rels><?xml version="1.0" encoding="UTF-8" standalone="yes"?>
<Relationships xmlns="http://schemas.openxmlformats.org/package/2006/relationships"><Relationship Id="rId3" Type="http://schemas.openxmlformats.org/officeDocument/2006/relationships/hyperlink" Target="mailto:thomasbilintoh@yahoo.com" TargetMode="External"/><Relationship Id="rId2" Type="http://schemas.openxmlformats.org/officeDocument/2006/relationships/hyperlink" Target="mailto:rpontius@clarku.edu" TargetMode="Externa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hyperlink" Target="https://www.mdpi.com/journal/land/special_issues/IND622A7L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doi.org/10.1080/15481603.2024.2409484"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1.jpg"/><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tiff"/><Relationship Id="rId1" Type="http://schemas.openxmlformats.org/officeDocument/2006/relationships/slideLayout" Target="../slideLayouts/slideLayout17.xml"/><Relationship Id="rId5" Type="http://schemas.openxmlformats.org/officeDocument/2006/relationships/image" Target="../media/image9.pn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9.emf"/><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47162-FD72-43DA-AF5E-78F2C39BBE2D}"/>
              </a:ext>
            </a:extLst>
          </p:cNvPr>
          <p:cNvSpPr>
            <a:spLocks noGrp="1"/>
          </p:cNvSpPr>
          <p:nvPr>
            <p:ph type="title"/>
          </p:nvPr>
        </p:nvSpPr>
        <p:spPr>
          <a:xfrm>
            <a:off x="0" y="116650"/>
            <a:ext cx="12192000" cy="499579"/>
          </a:xfrm>
        </p:spPr>
        <p:txBody>
          <a:bodyPr>
            <a:noAutofit/>
          </a:bodyPr>
          <a:lstStyle/>
          <a:p>
            <a:pPr algn="ctr"/>
            <a:r>
              <a:rPr lang="en-US" sz="3600" dirty="0">
                <a:effectLst/>
                <a:latin typeface="Calibri" panose="020F0502020204030204" pitchFamily="34" charset="0"/>
                <a:ea typeface="Calibri" panose="020F0502020204030204" pitchFamily="34" charset="0"/>
                <a:cs typeface="Times New Roman" panose="02020603050405020304" pitchFamily="18" charset="0"/>
              </a:rPr>
              <a:t>Analysis of change and data quality in a time series of maps</a:t>
            </a:r>
            <a:endParaRPr lang="en-US" sz="3600" dirty="0"/>
          </a:p>
        </p:txBody>
      </p:sp>
      <p:sp>
        <p:nvSpPr>
          <p:cNvPr id="3" name="Text Placeholder 2">
            <a:extLst>
              <a:ext uri="{FF2B5EF4-FFF2-40B4-BE49-F238E27FC236}">
                <a16:creationId xmlns:a16="http://schemas.microsoft.com/office/drawing/2014/main" id="{D79072A8-7AEF-4F04-9B6F-4D0DE92B8E26}"/>
              </a:ext>
            </a:extLst>
          </p:cNvPr>
          <p:cNvSpPr>
            <a:spLocks noGrp="1"/>
          </p:cNvSpPr>
          <p:nvPr>
            <p:ph type="body" idx="1"/>
          </p:nvPr>
        </p:nvSpPr>
        <p:spPr>
          <a:xfrm>
            <a:off x="0" y="606285"/>
            <a:ext cx="12192000" cy="5451406"/>
          </a:xfrm>
        </p:spPr>
        <p:txBody>
          <a:bodyPr>
            <a:normAutofit lnSpcReduction="10000"/>
          </a:bodyPr>
          <a:lstStyle/>
          <a:p>
            <a:pPr marL="114300" indent="0">
              <a:buNone/>
            </a:pPr>
            <a:r>
              <a:rPr lang="en-US" sz="2000"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This symposium explores frontiers concerning methods to analyze change and data quality in a time series of maps. Popular methods to describe change and data quality often remain an obstacle to the effective use or creation of time series datasets. Some conventions apply misleading metrics, such as reporting spatial patterns or accuracy at time points when the research question concerns change during the time intervals. Other conventions have yet to address features such as objects or patches in a time series of maps. This session focuses on methods to address existing challenges and establish future practices.</a:t>
            </a:r>
          </a:p>
          <a:p>
            <a:pPr marL="114300" indent="0">
              <a:buNone/>
            </a:pPr>
            <a:r>
              <a:rPr lang="en-US" sz="2000" dirty="0"/>
              <a:t>10:00-10:20	Tanner Honnef	Best practices for applying and interpreting the Total Operating Characteristic</a:t>
            </a:r>
          </a:p>
          <a:p>
            <a:pPr marL="114300" indent="0">
              <a:buNone/>
            </a:pPr>
            <a:r>
              <a:rPr lang="en-US" sz="2000" dirty="0"/>
              <a:t>10:20-10:40	Vincenzo </a:t>
            </a:r>
            <a:r>
              <a:rPr lang="en-US" sz="2000" dirty="0" err="1"/>
              <a:t>Cribari</a:t>
            </a:r>
            <a:r>
              <a:rPr lang="en-US" sz="2000" dirty="0"/>
              <a:t>	Discussing Changes in Historical Human–Environmental Dynamics in a Rural-					Mining Region of Central Appalachians</a:t>
            </a:r>
          </a:p>
          <a:p>
            <a:pPr marL="114300" indent="0">
              <a:buNone/>
            </a:pPr>
            <a:r>
              <a:rPr lang="en-US" sz="2000" dirty="0"/>
              <a:t>10:40-11:00	</a:t>
            </a:r>
            <a:r>
              <a:rPr lang="en-US" sz="2000" dirty="0" err="1"/>
              <a:t>Michaella</a:t>
            </a:r>
            <a:r>
              <a:rPr lang="en-US" sz="2000" dirty="0"/>
              <a:t> A Ivey	Woody Cover Increases Linked to Forest Infilling and Land Conversion in the 					Eastern United States</a:t>
            </a:r>
          </a:p>
          <a:p>
            <a:pPr marL="114300" indent="0">
              <a:buNone/>
            </a:pPr>
            <a:r>
              <a:rPr lang="en-US" sz="2000" dirty="0"/>
              <a:t>11:00-11:20	Aiyin Zhang	Introducing DynamicPATCH: Method and Software for Spatially Explicit Dynamic 				Patch Transition Characterization</a:t>
            </a:r>
          </a:p>
          <a:p>
            <a:pPr marL="114300" indent="0">
              <a:buNone/>
            </a:pPr>
            <a:r>
              <a:rPr lang="en-US" sz="2000" dirty="0"/>
              <a:t>11:20-11:40	R Gil Pontius Jr	The new method of Trajectory Analysis characterizes change in a time series of 					maps</a:t>
            </a:r>
          </a:p>
          <a:p>
            <a:pPr marL="114300" indent="0">
              <a:buNone/>
            </a:pPr>
            <a:r>
              <a:rPr lang="en-US" sz="2000" dirty="0"/>
              <a:t>11:40-Noon	Discussion</a:t>
            </a:r>
          </a:p>
        </p:txBody>
      </p:sp>
      <p:sp>
        <p:nvSpPr>
          <p:cNvPr id="4" name="Slide Number Placeholder 3">
            <a:extLst>
              <a:ext uri="{FF2B5EF4-FFF2-40B4-BE49-F238E27FC236}">
                <a16:creationId xmlns:a16="http://schemas.microsoft.com/office/drawing/2014/main" id="{DDEEA337-A4F7-4DBB-ABEA-E26D88C51E5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a:t>
            </a:fld>
            <a:endParaRPr lang="en-US"/>
          </a:p>
        </p:txBody>
      </p:sp>
      <p:pic>
        <p:nvPicPr>
          <p:cNvPr id="6" name="Picture 5">
            <a:extLst>
              <a:ext uri="{FF2B5EF4-FFF2-40B4-BE49-F238E27FC236}">
                <a16:creationId xmlns:a16="http://schemas.microsoft.com/office/drawing/2014/main" id="{A7F493BD-8BC4-483E-964C-C85CE9CA037A}"/>
              </a:ext>
            </a:extLst>
          </p:cNvPr>
          <p:cNvPicPr>
            <a:picLocks noChangeAspect="1"/>
          </p:cNvPicPr>
          <p:nvPr/>
        </p:nvPicPr>
        <p:blipFill>
          <a:blip r:embed="rId2"/>
          <a:stretch>
            <a:fillRect/>
          </a:stretch>
        </p:blipFill>
        <p:spPr>
          <a:xfrm>
            <a:off x="4190997" y="5749346"/>
            <a:ext cx="2994993" cy="1069641"/>
          </a:xfrm>
          <a:prstGeom prst="rect">
            <a:avLst/>
          </a:prstGeom>
        </p:spPr>
      </p:pic>
    </p:spTree>
    <p:extLst>
      <p:ext uri="{BB962C8B-B14F-4D97-AF65-F5344CB8AC3E}">
        <p14:creationId xmlns:p14="http://schemas.microsoft.com/office/powerpoint/2010/main" val="3396829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A04AB0F1-754E-4D3E-BBA7-E84412CDA4E1}"/>
              </a:ext>
            </a:extLst>
          </p:cNvPr>
          <p:cNvSpPr txBox="1">
            <a:spLocks/>
          </p:cNvSpPr>
          <p:nvPr/>
        </p:nvSpPr>
        <p:spPr>
          <a:xfrm>
            <a:off x="4939748" y="2097031"/>
            <a:ext cx="7252252" cy="2623931"/>
          </a:xfrm>
          <a:prstGeom prst="rect">
            <a:avLst/>
          </a:prstGeom>
          <a:noFill/>
          <a:ln>
            <a:noFill/>
          </a:ln>
        </p:spPr>
        <p:txBody>
          <a:bodyPr spcFirstLastPara="1" wrap="square" lIns="91425" tIns="45700" rIns="91425" bIns="45700" anchor="b" anchorCtr="0">
            <a:normAutofit fontScale="45000" lnSpcReduction="200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black"/>
              </a:buClr>
              <a:buSzPts val="6000"/>
              <a:buFont typeface="Calibri"/>
              <a:buNone/>
              <a:tabLst/>
              <a:defRPr/>
            </a:pPr>
            <a:r>
              <a:rPr kumimoji="0" lang="en-US" sz="6000" b="0" i="0" u="none" strike="noStrike" kern="1200" cap="none" spc="0" normalizeH="0" baseline="0" noProof="0" dirty="0">
                <a:ln>
                  <a:noFill/>
                </a:ln>
                <a:solidFill>
                  <a:prstClr val="black"/>
                </a:solidFill>
                <a:effectLst/>
                <a:uLnTx/>
                <a:uFillTx/>
                <a:latin typeface="Calibri"/>
                <a:cs typeface="Calibri"/>
                <a:sym typeface="Calibri"/>
              </a:rPr>
              <a:t>Gross Gain and Gross Loss explain the line graph.</a:t>
            </a:r>
          </a:p>
          <a:p>
            <a:pPr marL="0" marR="0" lvl="0" indent="0" algn="l" defTabSz="914400" rtl="0" eaLnBrk="1" fontAlgn="auto" latinLnBrk="0" hangingPunct="1">
              <a:lnSpc>
                <a:spcPct val="90000"/>
              </a:lnSpc>
              <a:spcBef>
                <a:spcPts val="0"/>
              </a:spcBef>
              <a:spcAft>
                <a:spcPts val="0"/>
              </a:spcAft>
              <a:buClr>
                <a:prstClr val="black"/>
              </a:buClr>
              <a:buSzPts val="6000"/>
              <a:buFont typeface="Calibri"/>
              <a:buNone/>
              <a:tabLst/>
              <a:defRPr/>
            </a:pPr>
            <a:endParaRPr kumimoji="0" lang="en-US" sz="6000" b="0" i="0" u="none" strike="noStrike" kern="1200" cap="none" spc="0" normalizeH="0" baseline="0" noProof="0" dirty="0">
              <a:ln>
                <a:noFill/>
              </a:ln>
              <a:solidFill>
                <a:prstClr val="black"/>
              </a:solidFill>
              <a:effectLst/>
              <a:uLnTx/>
              <a:uFillTx/>
              <a:latin typeface="Calibri"/>
              <a:cs typeface="Calibri"/>
              <a:sym typeface="Calibri"/>
            </a:endParaRPr>
          </a:p>
          <a:p>
            <a:pPr marL="0" marR="0" lvl="0" indent="0" algn="l" defTabSz="914400" rtl="0" eaLnBrk="1" fontAlgn="auto" latinLnBrk="0" hangingPunct="1">
              <a:lnSpc>
                <a:spcPct val="90000"/>
              </a:lnSpc>
              <a:spcBef>
                <a:spcPts val="0"/>
              </a:spcBef>
              <a:spcAft>
                <a:spcPts val="0"/>
              </a:spcAft>
              <a:buClr>
                <a:prstClr val="black"/>
              </a:buClr>
              <a:buSzPts val="6000"/>
              <a:buFont typeface="Calibri"/>
              <a:buNone/>
              <a:tabLst/>
              <a:defRPr/>
            </a:pPr>
            <a:r>
              <a:rPr kumimoji="0" lang="en-US" sz="6000" b="0" i="0" u="none" strike="noStrike" kern="1200" cap="none" spc="0" normalizeH="0" baseline="0" noProof="0" dirty="0">
                <a:ln>
                  <a:noFill/>
                </a:ln>
                <a:solidFill>
                  <a:prstClr val="black"/>
                </a:solidFill>
                <a:effectLst/>
                <a:uLnTx/>
                <a:uFillTx/>
                <a:latin typeface="Calibri"/>
                <a:cs typeface="Calibri"/>
                <a:sym typeface="Calibri"/>
              </a:rPr>
              <a:t>Net change is steep during 1998-1999 because gross gain spikes.</a:t>
            </a:r>
          </a:p>
          <a:p>
            <a:pPr marL="0" marR="0" lvl="0" indent="0" algn="l" defTabSz="914400" rtl="0" eaLnBrk="1" fontAlgn="auto" latinLnBrk="0" hangingPunct="1">
              <a:lnSpc>
                <a:spcPct val="90000"/>
              </a:lnSpc>
              <a:spcBef>
                <a:spcPts val="0"/>
              </a:spcBef>
              <a:spcAft>
                <a:spcPts val="0"/>
              </a:spcAft>
              <a:buClr>
                <a:prstClr val="black"/>
              </a:buClr>
              <a:buSzPts val="6000"/>
              <a:buFont typeface="Calibri"/>
              <a:buNone/>
              <a:tabLst/>
              <a:defRPr/>
            </a:pPr>
            <a:endParaRPr kumimoji="0" lang="en-US" sz="6000" b="0" i="0" u="none" strike="noStrike" kern="1200" cap="none" spc="0" normalizeH="0" baseline="0" noProof="0" dirty="0">
              <a:ln>
                <a:noFill/>
              </a:ln>
              <a:solidFill>
                <a:prstClr val="black"/>
              </a:solidFill>
              <a:effectLst/>
              <a:uLnTx/>
              <a:uFillTx/>
              <a:latin typeface="Calibri"/>
              <a:cs typeface="Calibri"/>
              <a:sym typeface="Calibri"/>
            </a:endParaRPr>
          </a:p>
          <a:p>
            <a:pPr marL="0" marR="0" lvl="0" indent="0" algn="l" defTabSz="914400" rtl="0" eaLnBrk="1" fontAlgn="auto" latinLnBrk="0" hangingPunct="1">
              <a:lnSpc>
                <a:spcPct val="90000"/>
              </a:lnSpc>
              <a:spcBef>
                <a:spcPts val="0"/>
              </a:spcBef>
              <a:spcAft>
                <a:spcPts val="0"/>
              </a:spcAft>
              <a:buClr>
                <a:prstClr val="black"/>
              </a:buClr>
              <a:buSzPts val="6000"/>
              <a:buFont typeface="Calibri"/>
              <a:buNone/>
              <a:tabLst/>
              <a:defRPr/>
            </a:pPr>
            <a:r>
              <a:rPr kumimoji="0" lang="en-US" sz="6000" b="0" i="0" u="none" strike="noStrike" kern="1200" cap="none" spc="0" normalizeH="0" baseline="0" noProof="0" dirty="0">
                <a:ln>
                  <a:noFill/>
                </a:ln>
                <a:solidFill>
                  <a:prstClr val="black"/>
                </a:solidFill>
                <a:effectLst/>
                <a:uLnTx/>
                <a:uFillTx/>
                <a:latin typeface="Calibri"/>
                <a:cs typeface="Calibri"/>
                <a:sym typeface="Calibri"/>
              </a:rPr>
              <a:t>Net change is steep during 1999-2000 because gross loss shrinks.</a:t>
            </a:r>
          </a:p>
        </p:txBody>
      </p:sp>
      <p:pic>
        <p:nvPicPr>
          <p:cNvPr id="6" name="Picture 5">
            <a:extLst>
              <a:ext uri="{FF2B5EF4-FFF2-40B4-BE49-F238E27FC236}">
                <a16:creationId xmlns:a16="http://schemas.microsoft.com/office/drawing/2014/main" id="{A5C96F7E-4AF5-4B24-B81C-6E5E7089AAE4}"/>
              </a:ext>
            </a:extLst>
          </p:cNvPr>
          <p:cNvPicPr>
            <a:picLocks noChangeAspect="1"/>
          </p:cNvPicPr>
          <p:nvPr/>
        </p:nvPicPr>
        <p:blipFill rotWithShape="1">
          <a:blip r:embed="rId2"/>
          <a:srcRect b="52401"/>
          <a:stretch/>
        </p:blipFill>
        <p:spPr>
          <a:xfrm>
            <a:off x="218585" y="99267"/>
            <a:ext cx="4255495" cy="3419184"/>
          </a:xfrm>
          <a:prstGeom prst="rect">
            <a:avLst/>
          </a:prstGeom>
        </p:spPr>
      </p:pic>
      <p:pic>
        <p:nvPicPr>
          <p:cNvPr id="5" name="Picture 4">
            <a:extLst>
              <a:ext uri="{FF2B5EF4-FFF2-40B4-BE49-F238E27FC236}">
                <a16:creationId xmlns:a16="http://schemas.microsoft.com/office/drawing/2014/main" id="{C6D9E6BF-6B53-4E27-94E3-7528E8385E81}"/>
              </a:ext>
            </a:extLst>
          </p:cNvPr>
          <p:cNvPicPr>
            <a:picLocks noChangeAspect="1"/>
          </p:cNvPicPr>
          <p:nvPr/>
        </p:nvPicPr>
        <p:blipFill>
          <a:blip r:embed="rId3"/>
          <a:stretch>
            <a:fillRect/>
          </a:stretch>
        </p:blipFill>
        <p:spPr>
          <a:xfrm>
            <a:off x="318710" y="3548271"/>
            <a:ext cx="4068601" cy="2973469"/>
          </a:xfrm>
          <a:prstGeom prst="rect">
            <a:avLst/>
          </a:prstGeom>
        </p:spPr>
      </p:pic>
      <p:sp>
        <p:nvSpPr>
          <p:cNvPr id="51" name="TextBox 50">
            <a:extLst>
              <a:ext uri="{FF2B5EF4-FFF2-40B4-BE49-F238E27FC236}">
                <a16:creationId xmlns:a16="http://schemas.microsoft.com/office/drawing/2014/main" id="{42573342-5799-4A89-A214-E701B0BEC4E2}"/>
              </a:ext>
            </a:extLst>
          </p:cNvPr>
          <p:cNvSpPr txBox="1"/>
          <p:nvPr/>
        </p:nvSpPr>
        <p:spPr>
          <a:xfrm>
            <a:off x="1269737" y="5410902"/>
            <a:ext cx="48262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Area of soybeans versus time</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3">
            <a:extLst>
              <a:ext uri="{FF2B5EF4-FFF2-40B4-BE49-F238E27FC236}">
                <a16:creationId xmlns:a16="http://schemas.microsoft.com/office/drawing/2014/main" id="{690A080E-1F4E-4FA1-AD21-71023F1E8E57}"/>
              </a:ext>
            </a:extLst>
          </p:cNvPr>
          <p:cNvSpPr>
            <a:spLocks noGrp="1"/>
          </p:cNvSpPr>
          <p:nvPr>
            <p:ph type="sldNum"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483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E55840-2472-4BBC-95B5-872C29B7317E}"/>
              </a:ext>
            </a:extLst>
          </p:cNvPr>
          <p:cNvPicPr>
            <a:picLocks noChangeAspect="1"/>
          </p:cNvPicPr>
          <p:nvPr/>
        </p:nvPicPr>
        <p:blipFill>
          <a:blip r:embed="rId2"/>
          <a:stretch>
            <a:fillRect/>
          </a:stretch>
        </p:blipFill>
        <p:spPr>
          <a:xfrm>
            <a:off x="2385394" y="1120879"/>
            <a:ext cx="6250193" cy="5317536"/>
          </a:xfrm>
          <a:prstGeom prst="rect">
            <a:avLst/>
          </a:prstGeom>
        </p:spPr>
      </p:pic>
      <p:sp>
        <p:nvSpPr>
          <p:cNvPr id="8" name="TextBox 7">
            <a:extLst>
              <a:ext uri="{FF2B5EF4-FFF2-40B4-BE49-F238E27FC236}">
                <a16:creationId xmlns:a16="http://schemas.microsoft.com/office/drawing/2014/main" id="{F9A7617E-932C-4FD3-ABE8-680CA79B5318}"/>
              </a:ext>
            </a:extLst>
          </p:cNvPr>
          <p:cNvSpPr txBox="1"/>
          <p:nvPr/>
        </p:nvSpPr>
        <p:spPr>
          <a:xfrm>
            <a:off x="2" y="6436854"/>
            <a:ext cx="1219199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Loss and Gain of soybean cultivation during time intervals of a) one year and b) two years, c) four years, and d) eight years.</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EC869A6A-47C6-4D4E-B1DB-C5F8D237C5DC}"/>
              </a:ext>
            </a:extLst>
          </p:cNvPr>
          <p:cNvSpPr txBox="1">
            <a:spLocks/>
          </p:cNvSpPr>
          <p:nvPr/>
        </p:nvSpPr>
        <p:spPr>
          <a:xfrm>
            <a:off x="0" y="0"/>
            <a:ext cx="12192000" cy="1120877"/>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6000"/>
              <a:buFont typeface="Calibri"/>
              <a:buNone/>
              <a:tabLst/>
              <a:defRPr/>
            </a:pPr>
            <a:r>
              <a:rPr kumimoji="0" lang="en-US" sz="4000" b="0" i="0" u="none" strike="noStrike" kern="1200" cap="none" spc="0" normalizeH="0" baseline="0" noProof="0" dirty="0">
                <a:ln>
                  <a:noFill/>
                </a:ln>
                <a:solidFill>
                  <a:prstClr val="black"/>
                </a:solidFill>
                <a:effectLst/>
                <a:uLnTx/>
                <a:uFillTx/>
                <a:latin typeface="Calibri"/>
                <a:cs typeface="Calibri"/>
                <a:sym typeface="Calibri"/>
              </a:rPr>
              <a:t>Alternation shrinks as temporal resolution coarsens.</a:t>
            </a:r>
          </a:p>
        </p:txBody>
      </p:sp>
      <p:sp>
        <p:nvSpPr>
          <p:cNvPr id="5" name="Slide Number Placeholder 3">
            <a:extLst>
              <a:ext uri="{FF2B5EF4-FFF2-40B4-BE49-F238E27FC236}">
                <a16:creationId xmlns:a16="http://schemas.microsoft.com/office/drawing/2014/main" id="{D700B030-BCF8-4F9D-93B9-70BADCBC5312}"/>
              </a:ext>
            </a:extLst>
          </p:cNvPr>
          <p:cNvSpPr>
            <a:spLocks noGrp="1"/>
          </p:cNvSpPr>
          <p:nvPr>
            <p:ph type="sldNum"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352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6517A9-0BAD-494A-A2D5-C4D0E2423314}"/>
              </a:ext>
            </a:extLst>
          </p:cNvPr>
          <p:cNvSpPr txBox="1"/>
          <p:nvPr/>
        </p:nvSpPr>
        <p:spPr>
          <a:xfrm>
            <a:off x="457200" y="6337465"/>
            <a:ext cx="11734801"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Bars show soybean change during time intervals of one year, two years, four years, and eight years.</a:t>
            </a:r>
          </a:p>
        </p:txBody>
      </p:sp>
      <p:pic>
        <p:nvPicPr>
          <p:cNvPr id="2" name="Picture 1">
            <a:extLst>
              <a:ext uri="{FF2B5EF4-FFF2-40B4-BE49-F238E27FC236}">
                <a16:creationId xmlns:a16="http://schemas.microsoft.com/office/drawing/2014/main" id="{E31E91BA-24D5-4A69-94A5-7B08E21D4292}"/>
              </a:ext>
            </a:extLst>
          </p:cNvPr>
          <p:cNvPicPr>
            <a:picLocks noChangeAspect="1"/>
          </p:cNvPicPr>
          <p:nvPr/>
        </p:nvPicPr>
        <p:blipFill rotWithShape="1">
          <a:blip r:embed="rId2"/>
          <a:srcRect b="49001"/>
          <a:stretch/>
        </p:blipFill>
        <p:spPr>
          <a:xfrm>
            <a:off x="2093579" y="1013792"/>
            <a:ext cx="5666091" cy="5238869"/>
          </a:xfrm>
          <a:prstGeom prst="rect">
            <a:avLst/>
          </a:prstGeom>
        </p:spPr>
      </p:pic>
      <p:sp>
        <p:nvSpPr>
          <p:cNvPr id="5" name="Title 1">
            <a:extLst>
              <a:ext uri="{FF2B5EF4-FFF2-40B4-BE49-F238E27FC236}">
                <a16:creationId xmlns:a16="http://schemas.microsoft.com/office/drawing/2014/main" id="{C912D530-6135-434F-821A-00283C86B80F}"/>
              </a:ext>
            </a:extLst>
          </p:cNvPr>
          <p:cNvSpPr txBox="1">
            <a:spLocks/>
          </p:cNvSpPr>
          <p:nvPr/>
        </p:nvSpPr>
        <p:spPr>
          <a:xfrm>
            <a:off x="-9939" y="0"/>
            <a:ext cx="12192000" cy="1120877"/>
          </a:xfrm>
          <a:prstGeom prst="rect">
            <a:avLst/>
          </a:prstGeom>
          <a:noFill/>
          <a:ln>
            <a:noFill/>
          </a:ln>
        </p:spPr>
        <p:txBody>
          <a:bodyPr spcFirstLastPara="1" wrap="square" lIns="91425" tIns="45700" rIns="91425" bIns="45700" anchor="b" anchorCtr="0">
            <a:normAutofit lnSpcReduction="100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6000"/>
              <a:buFont typeface="Calibri"/>
              <a:buNone/>
              <a:tabLst/>
              <a:defRPr/>
            </a:pPr>
            <a:r>
              <a:rPr kumimoji="0" lang="en-US" sz="4000" b="0" i="0" u="none" strike="noStrike" kern="1200" cap="none" spc="0" normalizeH="0" baseline="0" noProof="0" dirty="0">
                <a:ln>
                  <a:noFill/>
                </a:ln>
                <a:solidFill>
                  <a:prstClr val="black"/>
                </a:solidFill>
                <a:effectLst/>
                <a:uLnTx/>
                <a:uFillTx/>
                <a:latin typeface="Calibri"/>
                <a:cs typeface="Calibri"/>
                <a:sym typeface="Calibri"/>
              </a:rPr>
              <a:t>Change shrinks as temporal resolution coarsens.</a:t>
            </a:r>
          </a:p>
          <a:p>
            <a:pPr marL="0" marR="0" lvl="0" indent="0" algn="ctr" defTabSz="914400" rtl="0" eaLnBrk="1" fontAlgn="auto" latinLnBrk="0" hangingPunct="1">
              <a:lnSpc>
                <a:spcPct val="90000"/>
              </a:lnSpc>
              <a:spcBef>
                <a:spcPts val="0"/>
              </a:spcBef>
              <a:spcAft>
                <a:spcPts val="0"/>
              </a:spcAft>
              <a:buClr>
                <a:prstClr val="black"/>
              </a:buClr>
              <a:buSzPts val="6000"/>
              <a:buFont typeface="Calibri"/>
              <a:buNone/>
              <a:tabLst/>
              <a:defRPr/>
            </a:pPr>
            <a:r>
              <a:rPr kumimoji="0" lang="en-US" sz="4000" b="0" i="0" u="none" strike="noStrike" kern="1200" cap="none" spc="0" normalizeH="0" baseline="0" noProof="0" dirty="0">
                <a:ln>
                  <a:noFill/>
                </a:ln>
                <a:solidFill>
                  <a:prstClr val="black"/>
                </a:solidFill>
                <a:effectLst/>
                <a:uLnTx/>
                <a:uFillTx/>
                <a:latin typeface="Calibri"/>
                <a:cs typeface="Calibri"/>
                <a:sym typeface="Calibri"/>
              </a:rPr>
              <a:t>Half of change is alternation within 4 years.</a:t>
            </a:r>
          </a:p>
        </p:txBody>
      </p:sp>
      <p:sp>
        <p:nvSpPr>
          <p:cNvPr id="6" name="Slide Number Placeholder 3">
            <a:extLst>
              <a:ext uri="{FF2B5EF4-FFF2-40B4-BE49-F238E27FC236}">
                <a16:creationId xmlns:a16="http://schemas.microsoft.com/office/drawing/2014/main" id="{370088E8-02C6-49DA-9D85-2D1A26778C32}"/>
              </a:ext>
            </a:extLst>
          </p:cNvPr>
          <p:cNvSpPr>
            <a:spLocks noGrp="1"/>
          </p:cNvSpPr>
          <p:nvPr>
            <p:ph type="sldNum"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504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1999" cy="648928"/>
          </a:xfrm>
        </p:spPr>
        <p:txBody>
          <a:bodyPr>
            <a:normAutofit fontScale="90000"/>
          </a:bodyPr>
          <a:lstStyle/>
          <a:p>
            <a:r>
              <a:rPr lang="en-US" dirty="0"/>
              <a:t>Bilintoh et al. (2024)</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C6A6E-F6BB-4697-B856-8A66036D830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4E21A00-10D3-45B7-9992-F7A9915882EE}"/>
              </a:ext>
            </a:extLst>
          </p:cNvPr>
          <p:cNvPicPr>
            <a:picLocks noChangeAspect="1"/>
          </p:cNvPicPr>
          <p:nvPr/>
        </p:nvPicPr>
        <p:blipFill>
          <a:blip r:embed="rId2"/>
          <a:stretch>
            <a:fillRect/>
          </a:stretch>
        </p:blipFill>
        <p:spPr>
          <a:xfrm>
            <a:off x="679205" y="703263"/>
            <a:ext cx="5486142" cy="6018212"/>
          </a:xfrm>
          <a:prstGeom prst="rect">
            <a:avLst/>
          </a:prstGeom>
        </p:spPr>
      </p:pic>
      <p:pic>
        <p:nvPicPr>
          <p:cNvPr id="6" name="Picture 5">
            <a:extLst>
              <a:ext uri="{FF2B5EF4-FFF2-40B4-BE49-F238E27FC236}">
                <a16:creationId xmlns:a16="http://schemas.microsoft.com/office/drawing/2014/main" id="{55F40E76-3917-4DC7-9360-237B904D02EC}"/>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619463" y="7871"/>
            <a:ext cx="2207772" cy="6836723"/>
          </a:xfrm>
          <a:prstGeom prst="rect">
            <a:avLst/>
          </a:prstGeom>
          <a:noFill/>
          <a:ln>
            <a:noFill/>
          </a:ln>
        </p:spPr>
      </p:pic>
    </p:spTree>
    <p:extLst>
      <p:ext uri="{BB962C8B-B14F-4D97-AF65-F5344CB8AC3E}">
        <p14:creationId xmlns:p14="http://schemas.microsoft.com/office/powerpoint/2010/main" val="393714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1999" cy="648928"/>
          </a:xfrm>
        </p:spPr>
        <p:txBody>
          <a:bodyPr>
            <a:normAutofit fontScale="90000"/>
          </a:bodyPr>
          <a:lstStyle/>
          <a:p>
            <a:r>
              <a:rPr lang="en-US" dirty="0"/>
              <a:t>Bilintoh et al. (2024)</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C6A6E-F6BB-4697-B856-8A66036D830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B4A6B2F-2619-44F2-A466-CED4BA9DB0B8}"/>
              </a:ext>
            </a:extLst>
          </p:cNvPr>
          <p:cNvPicPr>
            <a:picLocks noChangeAspect="1"/>
          </p:cNvPicPr>
          <p:nvPr/>
        </p:nvPicPr>
        <p:blipFill>
          <a:blip r:embed="rId2"/>
          <a:stretch>
            <a:fillRect/>
          </a:stretch>
        </p:blipFill>
        <p:spPr>
          <a:xfrm>
            <a:off x="6714059" y="79514"/>
            <a:ext cx="4384298" cy="6720027"/>
          </a:xfrm>
          <a:prstGeom prst="rect">
            <a:avLst/>
          </a:prstGeom>
        </p:spPr>
      </p:pic>
      <p:pic>
        <p:nvPicPr>
          <p:cNvPr id="6" name="Picture 5">
            <a:extLst>
              <a:ext uri="{FF2B5EF4-FFF2-40B4-BE49-F238E27FC236}">
                <a16:creationId xmlns:a16="http://schemas.microsoft.com/office/drawing/2014/main" id="{7E1BF6A8-7939-4A7B-84B6-02E5B4D3FE86}"/>
              </a:ext>
            </a:extLst>
          </p:cNvPr>
          <p:cNvPicPr>
            <a:picLocks noChangeAspect="1"/>
          </p:cNvPicPr>
          <p:nvPr/>
        </p:nvPicPr>
        <p:blipFill rotWithShape="1">
          <a:blip r:embed="rId3">
            <a:extLst>
              <a:ext uri="{28A0092B-C50C-407E-A947-70E740481C1C}">
                <a14:useLocalDpi xmlns:a14="http://schemas.microsoft.com/office/drawing/2010/main" val="0"/>
              </a:ext>
            </a:extLst>
          </a:blip>
          <a:srcRect r="15561"/>
          <a:stretch/>
        </p:blipFill>
        <p:spPr bwMode="auto">
          <a:xfrm>
            <a:off x="4167819" y="25688"/>
            <a:ext cx="2717437" cy="6747349"/>
          </a:xfrm>
          <a:prstGeom prst="rect">
            <a:avLst/>
          </a:prstGeom>
          <a:noFill/>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4C70292B-D7B9-4EC0-BDE8-59A94CC7C010}"/>
              </a:ext>
            </a:extLst>
          </p:cNvPr>
          <p:cNvSpPr txBox="1"/>
          <p:nvPr/>
        </p:nvSpPr>
        <p:spPr>
          <a:xfrm>
            <a:off x="0" y="914400"/>
            <a:ext cx="4283766" cy="4154984"/>
          </a:xfrm>
          <a:prstGeom prst="rect">
            <a:avLst/>
          </a:prstGeom>
          <a:noFill/>
        </p:spPr>
        <p:txBody>
          <a:bodyPr wrap="square" rtlCol="0">
            <a:spAutoFit/>
          </a:bodyPr>
          <a:lstStyle/>
          <a:p>
            <a:pPr algn="r"/>
            <a:r>
              <a:rPr lang="en-US" sz="2400" dirty="0"/>
              <a:t>Plum Island Ecosystems</a:t>
            </a:r>
          </a:p>
          <a:p>
            <a:pPr algn="r"/>
            <a:endParaRPr lang="en-US" sz="2400" dirty="0"/>
          </a:p>
          <a:p>
            <a:pPr algn="r"/>
            <a:endParaRPr lang="en-US" sz="2400" dirty="0"/>
          </a:p>
          <a:p>
            <a:pPr algn="r"/>
            <a:endParaRPr lang="en-US" sz="2400" dirty="0"/>
          </a:p>
          <a:p>
            <a:pPr algn="r"/>
            <a:endParaRPr lang="en-US" sz="2400" dirty="0"/>
          </a:p>
          <a:p>
            <a:pPr algn="r"/>
            <a:r>
              <a:rPr lang="en-US" sz="2400" dirty="0"/>
              <a:t>Georgia Coastal Ecosystems</a:t>
            </a:r>
          </a:p>
          <a:p>
            <a:pPr algn="r"/>
            <a:endParaRPr lang="en-US" sz="2400" dirty="0"/>
          </a:p>
          <a:p>
            <a:pPr algn="r"/>
            <a:endParaRPr lang="en-US" sz="2400" dirty="0"/>
          </a:p>
          <a:p>
            <a:pPr algn="r"/>
            <a:endParaRPr lang="en-US" sz="2400" dirty="0"/>
          </a:p>
          <a:p>
            <a:pPr algn="r"/>
            <a:endParaRPr lang="en-US" sz="2400" dirty="0"/>
          </a:p>
          <a:p>
            <a:pPr algn="r"/>
            <a:r>
              <a:rPr lang="en-US" sz="2400" dirty="0"/>
              <a:t>Virginia Coast Reserve</a:t>
            </a:r>
          </a:p>
        </p:txBody>
      </p:sp>
    </p:spTree>
    <p:extLst>
      <p:ext uri="{BB962C8B-B14F-4D97-AF65-F5344CB8AC3E}">
        <p14:creationId xmlns:p14="http://schemas.microsoft.com/office/powerpoint/2010/main" val="3746456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1999" cy="648928"/>
          </a:xfrm>
        </p:spPr>
        <p:txBody>
          <a:bodyPr>
            <a:normAutofit/>
          </a:bodyPr>
          <a:lstStyle/>
          <a:p>
            <a:r>
              <a:rPr lang="en-US" sz="3600" dirty="0"/>
              <a:t>Vertical axis is annual % of unified region to facilitate comparison.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C6A6E-F6BB-4697-B856-8A66036D830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F841169-A7AB-4B97-B961-4731692B1FF0}"/>
              </a:ext>
            </a:extLst>
          </p:cNvPr>
          <p:cNvPicPr>
            <a:picLocks noChangeAspect="1"/>
          </p:cNvPicPr>
          <p:nvPr/>
        </p:nvPicPr>
        <p:blipFill rotWithShape="1">
          <a:blip r:embed="rId2"/>
          <a:srcRect l="6917" r="41324" b="67394"/>
          <a:stretch/>
        </p:blipFill>
        <p:spPr>
          <a:xfrm>
            <a:off x="119270" y="1811681"/>
            <a:ext cx="3718791" cy="3590771"/>
          </a:xfrm>
          <a:prstGeom prst="rect">
            <a:avLst/>
          </a:prstGeom>
        </p:spPr>
      </p:pic>
      <p:pic>
        <p:nvPicPr>
          <p:cNvPr id="8" name="Picture 7">
            <a:extLst>
              <a:ext uri="{FF2B5EF4-FFF2-40B4-BE49-F238E27FC236}">
                <a16:creationId xmlns:a16="http://schemas.microsoft.com/office/drawing/2014/main" id="{ADC29728-7679-4045-8C7E-54E3826EBD2F}"/>
              </a:ext>
            </a:extLst>
          </p:cNvPr>
          <p:cNvPicPr>
            <a:picLocks noChangeAspect="1"/>
          </p:cNvPicPr>
          <p:nvPr/>
        </p:nvPicPr>
        <p:blipFill rotWithShape="1">
          <a:blip r:embed="rId2"/>
          <a:srcRect t="32606" r="41324" b="34788"/>
          <a:stretch/>
        </p:blipFill>
        <p:spPr>
          <a:xfrm>
            <a:off x="3838060" y="1815438"/>
            <a:ext cx="4003915" cy="3410261"/>
          </a:xfrm>
          <a:prstGeom prst="rect">
            <a:avLst/>
          </a:prstGeom>
        </p:spPr>
      </p:pic>
      <p:pic>
        <p:nvPicPr>
          <p:cNvPr id="9" name="Picture 8">
            <a:extLst>
              <a:ext uri="{FF2B5EF4-FFF2-40B4-BE49-F238E27FC236}">
                <a16:creationId xmlns:a16="http://schemas.microsoft.com/office/drawing/2014/main" id="{5F463F4C-1E53-4C80-BC30-A84951C1F39C}"/>
              </a:ext>
            </a:extLst>
          </p:cNvPr>
          <p:cNvPicPr>
            <a:picLocks noChangeAspect="1"/>
          </p:cNvPicPr>
          <p:nvPr/>
        </p:nvPicPr>
        <p:blipFill rotWithShape="1">
          <a:blip r:embed="rId2"/>
          <a:srcRect t="64426" r="41324" b="-1"/>
          <a:stretch/>
        </p:blipFill>
        <p:spPr>
          <a:xfrm>
            <a:off x="7962801" y="1841915"/>
            <a:ext cx="4003913" cy="3720823"/>
          </a:xfrm>
          <a:prstGeom prst="rect">
            <a:avLst/>
          </a:prstGeom>
        </p:spPr>
      </p:pic>
      <p:sp>
        <p:nvSpPr>
          <p:cNvPr id="10" name="TextBox 9">
            <a:extLst>
              <a:ext uri="{FF2B5EF4-FFF2-40B4-BE49-F238E27FC236}">
                <a16:creationId xmlns:a16="http://schemas.microsoft.com/office/drawing/2014/main" id="{5F4E1EC3-F0EA-4535-824A-C5675FAAA20C}"/>
              </a:ext>
            </a:extLst>
          </p:cNvPr>
          <p:cNvSpPr txBox="1"/>
          <p:nvPr/>
        </p:nvSpPr>
        <p:spPr>
          <a:xfrm>
            <a:off x="0" y="1272207"/>
            <a:ext cx="12192000" cy="338554"/>
          </a:xfrm>
          <a:prstGeom prst="rect">
            <a:avLst/>
          </a:prstGeom>
          <a:noFill/>
        </p:spPr>
        <p:txBody>
          <a:bodyPr wrap="square" rtlCol="0">
            <a:spAutoFit/>
          </a:bodyPr>
          <a:lstStyle/>
          <a:p>
            <a:r>
              <a:rPr lang="en-US" sz="1600" dirty="0"/>
              <a:t>	Plum Island Ecosystems (PIE)		Georgia Coastal Ecosystems (GCE)		Virginia Coast Reserve (VCR)</a:t>
            </a:r>
          </a:p>
        </p:txBody>
      </p:sp>
    </p:spTree>
    <p:extLst>
      <p:ext uri="{BB962C8B-B14F-4D97-AF65-F5344CB8AC3E}">
        <p14:creationId xmlns:p14="http://schemas.microsoft.com/office/powerpoint/2010/main" val="1180032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1999" cy="1272206"/>
          </a:xfrm>
        </p:spPr>
        <p:txBody>
          <a:bodyPr>
            <a:normAutofit fontScale="90000"/>
          </a:bodyPr>
          <a:lstStyle/>
          <a:p>
            <a:r>
              <a:rPr lang="en-US" dirty="0"/>
              <a:t>Change is fastest in PIE where most change is alternation.</a:t>
            </a:r>
            <a:br>
              <a:rPr lang="en-US" dirty="0"/>
            </a:br>
            <a:r>
              <a:rPr lang="en-US" dirty="0"/>
              <a:t>Change slowest in GCE where most change is exchange.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C6A6E-F6BB-4697-B856-8A66036D830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B4A6B2F-2619-44F2-A466-CED4BA9DB0B8}"/>
              </a:ext>
            </a:extLst>
          </p:cNvPr>
          <p:cNvPicPr>
            <a:picLocks noChangeAspect="1"/>
          </p:cNvPicPr>
          <p:nvPr/>
        </p:nvPicPr>
        <p:blipFill rotWithShape="1">
          <a:blip r:embed="rId2"/>
          <a:srcRect l="56728" b="69672"/>
          <a:stretch/>
        </p:blipFill>
        <p:spPr>
          <a:xfrm>
            <a:off x="69574" y="1747983"/>
            <a:ext cx="3424557" cy="3678784"/>
          </a:xfrm>
          <a:prstGeom prst="rect">
            <a:avLst/>
          </a:prstGeom>
        </p:spPr>
      </p:pic>
      <p:pic>
        <p:nvPicPr>
          <p:cNvPr id="7" name="Picture 6">
            <a:extLst>
              <a:ext uri="{FF2B5EF4-FFF2-40B4-BE49-F238E27FC236}">
                <a16:creationId xmlns:a16="http://schemas.microsoft.com/office/drawing/2014/main" id="{540E3AB4-53E2-487F-A787-856B23F5C487}"/>
              </a:ext>
            </a:extLst>
          </p:cNvPr>
          <p:cNvPicPr>
            <a:picLocks noChangeAspect="1"/>
          </p:cNvPicPr>
          <p:nvPr/>
        </p:nvPicPr>
        <p:blipFill rotWithShape="1">
          <a:blip r:embed="rId2"/>
          <a:srcRect l="58530" t="32348" b="37325"/>
          <a:stretch/>
        </p:blipFill>
        <p:spPr>
          <a:xfrm>
            <a:off x="4293705" y="1664086"/>
            <a:ext cx="3281902" cy="3678784"/>
          </a:xfrm>
          <a:prstGeom prst="rect">
            <a:avLst/>
          </a:prstGeom>
        </p:spPr>
      </p:pic>
      <p:pic>
        <p:nvPicPr>
          <p:cNvPr id="8" name="Picture 7">
            <a:extLst>
              <a:ext uri="{FF2B5EF4-FFF2-40B4-BE49-F238E27FC236}">
                <a16:creationId xmlns:a16="http://schemas.microsoft.com/office/drawing/2014/main" id="{97FD37F1-D7D0-47AC-A135-6F389EAFFFC3}"/>
              </a:ext>
            </a:extLst>
          </p:cNvPr>
          <p:cNvPicPr>
            <a:picLocks noChangeAspect="1"/>
          </p:cNvPicPr>
          <p:nvPr/>
        </p:nvPicPr>
        <p:blipFill rotWithShape="1">
          <a:blip r:embed="rId2"/>
          <a:srcRect l="58530" t="64932" b="5207"/>
          <a:stretch/>
        </p:blipFill>
        <p:spPr>
          <a:xfrm>
            <a:off x="8527128" y="1747983"/>
            <a:ext cx="3409161" cy="3762682"/>
          </a:xfrm>
          <a:prstGeom prst="rect">
            <a:avLst/>
          </a:prstGeom>
        </p:spPr>
      </p:pic>
      <p:sp>
        <p:nvSpPr>
          <p:cNvPr id="11" name="TextBox 10">
            <a:extLst>
              <a:ext uri="{FF2B5EF4-FFF2-40B4-BE49-F238E27FC236}">
                <a16:creationId xmlns:a16="http://schemas.microsoft.com/office/drawing/2014/main" id="{8C761195-DE77-4E2C-B90F-591D82222FF4}"/>
              </a:ext>
            </a:extLst>
          </p:cNvPr>
          <p:cNvSpPr txBox="1"/>
          <p:nvPr/>
        </p:nvSpPr>
        <p:spPr>
          <a:xfrm>
            <a:off x="0" y="1272207"/>
            <a:ext cx="12192000" cy="338554"/>
          </a:xfrm>
          <a:prstGeom prst="rect">
            <a:avLst/>
          </a:prstGeom>
          <a:noFill/>
        </p:spPr>
        <p:txBody>
          <a:bodyPr wrap="square" rtlCol="0">
            <a:spAutoFit/>
          </a:bodyPr>
          <a:lstStyle/>
          <a:p>
            <a:r>
              <a:rPr lang="en-US" sz="1600" dirty="0"/>
              <a:t>	Plum Island Ecosystems (PIE)		Georgia Coastal Ecosystems (GCE)		Virginia Coast Reserve (VCR)</a:t>
            </a:r>
          </a:p>
        </p:txBody>
      </p:sp>
    </p:spTree>
    <p:extLst>
      <p:ext uri="{BB962C8B-B14F-4D97-AF65-F5344CB8AC3E}">
        <p14:creationId xmlns:p14="http://schemas.microsoft.com/office/powerpoint/2010/main" val="4153725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46C51-EE01-406C-8C7C-A28DE87ACE08}"/>
              </a:ext>
            </a:extLst>
          </p:cNvPr>
          <p:cNvSpPr>
            <a:spLocks noGrp="1"/>
          </p:cNvSpPr>
          <p:nvPr>
            <p:ph type="ctrTitle"/>
          </p:nvPr>
        </p:nvSpPr>
        <p:spPr>
          <a:xfrm>
            <a:off x="1" y="2"/>
            <a:ext cx="12191999" cy="756744"/>
          </a:xfrm>
        </p:spPr>
        <p:txBody>
          <a:bodyPr>
            <a:normAutofit/>
          </a:bodyPr>
          <a:lstStyle/>
          <a:p>
            <a:pPr>
              <a:lnSpc>
                <a:spcPct val="100000"/>
              </a:lnSpc>
              <a:spcBef>
                <a:spcPts val="0"/>
              </a:spcBef>
            </a:pPr>
            <a:r>
              <a:rPr lang="en-US" sz="3200" dirty="0">
                <a:hlinkClick r:id="rId2"/>
              </a:rPr>
              <a:t>https://www.mdpi.com/journal/land/special_issues/IND622A7L0</a:t>
            </a:r>
            <a:r>
              <a:rPr lang="en-US" sz="3200" dirty="0"/>
              <a:t> </a:t>
            </a:r>
          </a:p>
        </p:txBody>
      </p:sp>
      <p:pic>
        <p:nvPicPr>
          <p:cNvPr id="5" name="Picture 4">
            <a:extLst>
              <a:ext uri="{FF2B5EF4-FFF2-40B4-BE49-F238E27FC236}">
                <a16:creationId xmlns:a16="http://schemas.microsoft.com/office/drawing/2014/main" id="{3967E018-471C-4565-B405-56F7220E7228}"/>
              </a:ext>
            </a:extLst>
          </p:cNvPr>
          <p:cNvPicPr>
            <a:picLocks noChangeAspect="1"/>
          </p:cNvPicPr>
          <p:nvPr/>
        </p:nvPicPr>
        <p:blipFill rotWithShape="1">
          <a:blip r:embed="rId3"/>
          <a:srcRect l="2120" t="34638" r="16753" b="5362"/>
          <a:stretch/>
        </p:blipFill>
        <p:spPr>
          <a:xfrm>
            <a:off x="-2573" y="1051037"/>
            <a:ext cx="12194573" cy="5073102"/>
          </a:xfrm>
          <a:prstGeom prst="rect">
            <a:avLst/>
          </a:prstGeom>
        </p:spPr>
      </p:pic>
      <p:pic>
        <p:nvPicPr>
          <p:cNvPr id="7" name="Picture 6">
            <a:extLst>
              <a:ext uri="{FF2B5EF4-FFF2-40B4-BE49-F238E27FC236}">
                <a16:creationId xmlns:a16="http://schemas.microsoft.com/office/drawing/2014/main" id="{1F1834EC-3DA9-4A20-BCCA-DBCC6266C965}"/>
              </a:ext>
            </a:extLst>
          </p:cNvPr>
          <p:cNvPicPr>
            <a:picLocks noChangeAspect="1"/>
          </p:cNvPicPr>
          <p:nvPr/>
        </p:nvPicPr>
        <p:blipFill rotWithShape="1">
          <a:blip r:embed="rId4"/>
          <a:srcRect l="29655" t="17625" r="16983" b="45440"/>
          <a:stretch/>
        </p:blipFill>
        <p:spPr>
          <a:xfrm>
            <a:off x="4235670" y="3426374"/>
            <a:ext cx="6505904" cy="2532993"/>
          </a:xfrm>
          <a:prstGeom prst="rect">
            <a:avLst/>
          </a:prstGeom>
        </p:spPr>
      </p:pic>
      <p:sp>
        <p:nvSpPr>
          <p:cNvPr id="6" name="Slide Number Placeholder 3">
            <a:extLst>
              <a:ext uri="{FF2B5EF4-FFF2-40B4-BE49-F238E27FC236}">
                <a16:creationId xmlns:a16="http://schemas.microsoft.com/office/drawing/2014/main" id="{17AF55C4-CEB3-4A25-A2FA-03683731256F}"/>
              </a:ext>
            </a:extLst>
          </p:cNvPr>
          <p:cNvSpPr>
            <a:spLocks noGrp="1"/>
          </p:cNvSpPr>
          <p:nvPr>
            <p:ph type="sldNum"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65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85FDB-BCC8-4CF9-AD60-6563087387C6}"/>
              </a:ext>
            </a:extLst>
          </p:cNvPr>
          <p:cNvSpPr>
            <a:spLocks noGrp="1"/>
          </p:cNvSpPr>
          <p:nvPr>
            <p:ph type="title"/>
          </p:nvPr>
        </p:nvSpPr>
        <p:spPr>
          <a:xfrm>
            <a:off x="-1" y="66954"/>
            <a:ext cx="12191999" cy="698360"/>
          </a:xfrm>
        </p:spPr>
        <p:txBody>
          <a:bodyPr/>
          <a:lstStyle/>
          <a:p>
            <a:pPr algn="ctr"/>
            <a:r>
              <a:rPr lang="en-US" dirty="0"/>
              <a:t>New Open Access Literature</a:t>
            </a:r>
          </a:p>
        </p:txBody>
      </p:sp>
      <p:sp>
        <p:nvSpPr>
          <p:cNvPr id="4" name="Slide Number Placeholder 3">
            <a:extLst>
              <a:ext uri="{FF2B5EF4-FFF2-40B4-BE49-F238E27FC236}">
                <a16:creationId xmlns:a16="http://schemas.microsoft.com/office/drawing/2014/main" id="{29CC4046-E789-4D4B-9664-3B9ECE25313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sp>
        <p:nvSpPr>
          <p:cNvPr id="5" name="Rectangle 1">
            <a:extLst>
              <a:ext uri="{FF2B5EF4-FFF2-40B4-BE49-F238E27FC236}">
                <a16:creationId xmlns:a16="http://schemas.microsoft.com/office/drawing/2014/main" id="{9C350643-845F-4B5C-91F0-B8010F40CDA3}"/>
              </a:ext>
            </a:extLst>
          </p:cNvPr>
          <p:cNvSpPr>
            <a:spLocks noGrp="1" noChangeArrowheads="1"/>
          </p:cNvSpPr>
          <p:nvPr>
            <p:ph type="body" idx="1"/>
          </p:nvPr>
        </p:nvSpPr>
        <p:spPr bwMode="auto">
          <a:xfrm>
            <a:off x="0" y="886963"/>
            <a:ext cx="121920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eaLnBrk="0" fontAlgn="base" hangingPunct="0">
              <a:lnSpc>
                <a:spcPct val="100000"/>
              </a:lnSpc>
              <a:spcBef>
                <a:spcPct val="0"/>
              </a:spcBef>
              <a:spcAft>
                <a:spcPct val="0"/>
              </a:spcAft>
              <a:buClrTx/>
              <a:buSzTx/>
              <a:buFont typeface="+mj-lt"/>
              <a:buAutoNum type="arabicPeriod"/>
            </a:pPr>
            <a:r>
              <a:rPr lang="en-US" altLang="en-US" sz="2400" dirty="0">
                <a:solidFill>
                  <a:schemeClr val="tx1"/>
                </a:solidFill>
                <a:latin typeface="Arial" panose="020B0604020202020204" pitchFamily="34" charset="0"/>
                <a:hlinkClick r:id="rId2"/>
              </a:rPr>
              <a:t>T M Bilintoh, R G Pontius Jr, A Zhang. 2024. Methods to compare sites concerning a category’s change during various time intervals. </a:t>
            </a:r>
            <a:r>
              <a:rPr lang="en-US" altLang="en-US" sz="2400" dirty="0" err="1">
                <a:solidFill>
                  <a:schemeClr val="tx1"/>
                </a:solidFill>
                <a:latin typeface="Arial" panose="020B0604020202020204" pitchFamily="34" charset="0"/>
                <a:hlinkClick r:id="rId2"/>
              </a:rPr>
              <a:t>GIScience</a:t>
            </a:r>
            <a:r>
              <a:rPr lang="en-US" altLang="en-US" sz="2400" dirty="0">
                <a:solidFill>
                  <a:schemeClr val="tx1"/>
                </a:solidFill>
                <a:latin typeface="Arial" panose="020B0604020202020204" pitchFamily="34" charset="0"/>
                <a:hlinkClick r:id="rId2"/>
              </a:rPr>
              <a:t> and Remote Sensing 61(1), 2409484</a:t>
            </a:r>
            <a:r>
              <a:rPr lang="en-US" altLang="en-US" sz="2400" dirty="0">
                <a:solidFill>
                  <a:schemeClr val="tx1"/>
                </a:solidFill>
                <a:latin typeface="Arial" panose="020B0604020202020204" pitchFamily="34" charset="0"/>
              </a:rPr>
              <a:t> </a:t>
            </a:r>
          </a:p>
          <a:p>
            <a:pPr marL="342900" marR="0" lvl="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400" b="0" i="0" u="none" strike="noStrike" cap="none" normalizeH="0" baseline="0" dirty="0">
                <a:ln>
                  <a:noFill/>
                </a:ln>
                <a:solidFill>
                  <a:schemeClr val="tx1"/>
                </a:solidFill>
                <a:effectLst/>
                <a:latin typeface="Arial" panose="020B0604020202020204" pitchFamily="34" charset="0"/>
                <a:hlinkClick r:id="rId3"/>
              </a:rPr>
              <a:t>T Honnef, R G Pontius Jr. 2025. Best practices for applying and interpreting the Total Operating Characteristic. ISPRS International Journal of Geo-Information 14(4), 134</a:t>
            </a: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342900" marR="0" lvl="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400" b="0" i="0" u="none" strike="noStrike" cap="none" normalizeH="0" baseline="0" dirty="0">
                <a:ln>
                  <a:noFill/>
                </a:ln>
                <a:solidFill>
                  <a:schemeClr val="tx1"/>
                </a:solidFill>
                <a:effectLst/>
                <a:latin typeface="Arial" panose="020B0604020202020204" pitchFamily="34" charset="0"/>
                <a:hlinkClick r:id="rId4"/>
              </a:rPr>
              <a:t>R G Pontius Jr, T Francis, M Millones. 2025. A call to interpret disagreement components during classification assessment. International Journal of Geographical Information Science</a:t>
            </a:r>
            <a:r>
              <a:rPr kumimoji="0" lang="en-US" altLang="en-US" sz="2400" b="0" i="0" u="none" strike="noStrike" cap="none" normalizeH="0" baseline="0" dirty="0">
                <a:ln>
                  <a:noFill/>
                </a:ln>
                <a:solidFill>
                  <a:schemeClr val="tx1"/>
                </a:solidFill>
                <a:effectLst/>
                <a:latin typeface="Arial" panose="020B0604020202020204" pitchFamily="34" charset="0"/>
              </a:rPr>
              <a:t> </a:t>
            </a:r>
          </a:p>
          <a:p>
            <a:pPr marL="342900" marR="0" lvl="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400" b="0" i="0" u="none" strike="noStrike" cap="none" normalizeH="0" baseline="0" dirty="0">
                <a:ln>
                  <a:noFill/>
                </a:ln>
                <a:solidFill>
                  <a:schemeClr val="tx1"/>
                </a:solidFill>
                <a:effectLst/>
                <a:latin typeface="Arial" panose="020B0604020202020204" pitchFamily="34" charset="0"/>
                <a:hlinkClick r:id="rId5"/>
              </a:rPr>
              <a:t>T M Bilintoh, R G Pontius Jr, Z Liu. 2024. Analyzing the Losses and Gains of a Land Category: Insights from the Total Operating Characteristic. Land 13(8), 1177</a:t>
            </a: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342900" marR="0" lvl="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400" b="0" i="0" u="none" strike="noStrike" cap="none" normalizeH="0" baseline="0" dirty="0">
                <a:ln>
                  <a:noFill/>
                </a:ln>
                <a:solidFill>
                  <a:schemeClr val="tx1"/>
                </a:solidFill>
                <a:effectLst/>
                <a:latin typeface="Arial" panose="020B0604020202020204" pitchFamily="34" charset="0"/>
                <a:hlinkClick r:id="rId6"/>
              </a:rPr>
              <a:t>C M Viana, R G Pontius Jr, J Rocha 2023. Four Fundamental Questions to Evaluate Land Change Models with an Illustration of a Cellular Automata–Markov Model. American Association of Geographers</a:t>
            </a:r>
            <a:r>
              <a:rPr kumimoji="0" lang="en-US" altLang="en-US" sz="2400" b="0" i="0" u="none" strike="noStrike" cap="none" normalizeH="0" baseline="0" dirty="0">
                <a:ln>
                  <a:noFill/>
                </a:ln>
                <a:solidFill>
                  <a:schemeClr val="tx1"/>
                </a:solidFill>
                <a:effectLst/>
                <a:latin typeface="Arial" panose="020B0604020202020204" pitchFamily="34" charset="0"/>
              </a:rPr>
              <a:t> </a:t>
            </a:r>
          </a:p>
          <a:p>
            <a:pPr marL="342900" marR="0" lvl="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400" b="0" i="0" u="none" strike="noStrike" cap="none" normalizeH="0" baseline="0" dirty="0">
                <a:ln>
                  <a:noFill/>
                </a:ln>
                <a:solidFill>
                  <a:schemeClr val="tx1"/>
                </a:solidFill>
                <a:effectLst/>
                <a:latin typeface="Arial" panose="020B0604020202020204" pitchFamily="34" charset="0"/>
                <a:hlinkClick r:id="rId7"/>
              </a:rPr>
              <a:t>J Strzempko, R G Pontius Jr. 2023. The Flow matrix offers a straightforward alternative to the problematic Markov matrix. Land 12(7), 1471</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51453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85FDB-BCC8-4CF9-AD60-6563087387C6}"/>
              </a:ext>
            </a:extLst>
          </p:cNvPr>
          <p:cNvSpPr>
            <a:spLocks noGrp="1"/>
          </p:cNvSpPr>
          <p:nvPr>
            <p:ph type="title"/>
          </p:nvPr>
        </p:nvSpPr>
        <p:spPr>
          <a:xfrm>
            <a:off x="-1" y="66954"/>
            <a:ext cx="12191999" cy="698360"/>
          </a:xfrm>
        </p:spPr>
        <p:txBody>
          <a:bodyPr>
            <a:noAutofit/>
          </a:bodyPr>
          <a:lstStyle/>
          <a:p>
            <a:pPr algn="ctr"/>
            <a:r>
              <a:rPr lang="en-US" sz="4800" b="1" dirty="0"/>
              <a:t>To Do list at this conference</a:t>
            </a:r>
          </a:p>
        </p:txBody>
      </p:sp>
      <p:sp>
        <p:nvSpPr>
          <p:cNvPr id="4" name="Slide Number Placeholder 3">
            <a:extLst>
              <a:ext uri="{FF2B5EF4-FFF2-40B4-BE49-F238E27FC236}">
                <a16:creationId xmlns:a16="http://schemas.microsoft.com/office/drawing/2014/main" id="{29CC4046-E789-4D4B-9664-3B9ECE25313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sp>
        <p:nvSpPr>
          <p:cNvPr id="5" name="Rectangle 1">
            <a:extLst>
              <a:ext uri="{FF2B5EF4-FFF2-40B4-BE49-F238E27FC236}">
                <a16:creationId xmlns:a16="http://schemas.microsoft.com/office/drawing/2014/main" id="{9C350643-845F-4B5C-91F0-B8010F40CDA3}"/>
              </a:ext>
            </a:extLst>
          </p:cNvPr>
          <p:cNvSpPr>
            <a:spLocks noGrp="1" noChangeArrowheads="1"/>
          </p:cNvSpPr>
          <p:nvPr>
            <p:ph type="body" idx="1"/>
          </p:nvPr>
        </p:nvSpPr>
        <p:spPr bwMode="auto">
          <a:xfrm>
            <a:off x="0" y="2271958"/>
            <a:ext cx="121920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eaLnBrk="0" fontAlgn="base" hangingPunct="0">
              <a:lnSpc>
                <a:spcPct val="100000"/>
              </a:lnSpc>
              <a:spcBef>
                <a:spcPct val="0"/>
              </a:spcBef>
              <a:spcAft>
                <a:spcPct val="0"/>
              </a:spcAft>
              <a:buClrTx/>
              <a:buSzTx/>
              <a:buFont typeface="+mj-lt"/>
              <a:buAutoNum type="arabicPeriod"/>
            </a:pPr>
            <a:r>
              <a:rPr lang="en-US" altLang="en-US" sz="3600" dirty="0">
                <a:solidFill>
                  <a:schemeClr val="tx1"/>
                </a:solidFill>
                <a:latin typeface="Arial" panose="020B0604020202020204" pitchFamily="34" charset="0"/>
              </a:rPr>
              <a:t> Speak with Tanner Honnef about the Total Operating Characteristic and Aiyin Zhang about DynamicPATCH.</a:t>
            </a:r>
          </a:p>
          <a:p>
            <a:pPr marL="342900" eaLnBrk="0" fontAlgn="base" hangingPunct="0">
              <a:lnSpc>
                <a:spcPct val="100000"/>
              </a:lnSpc>
              <a:spcBef>
                <a:spcPct val="0"/>
              </a:spcBef>
              <a:spcAft>
                <a:spcPct val="0"/>
              </a:spcAft>
              <a:buClrTx/>
              <a:buSzTx/>
              <a:buFont typeface="+mj-lt"/>
              <a:buAutoNum type="arabicPeriod"/>
            </a:pPr>
            <a:r>
              <a:rPr kumimoji="0" lang="en-US" altLang="en-US" sz="3600" b="0" i="0" u="none" strike="noStrike" cap="none" normalizeH="0" baseline="0" dirty="0">
                <a:ln>
                  <a:noFill/>
                </a:ln>
                <a:effectLst/>
                <a:latin typeface="Arial" panose="020B0604020202020204" pitchFamily="34" charset="0"/>
              </a:rPr>
              <a:t> Take Pontius’ workshop on Tuesday afternoon.</a:t>
            </a:r>
          </a:p>
          <a:p>
            <a:pPr marL="342900" eaLnBrk="0" fontAlgn="base" hangingPunct="0">
              <a:lnSpc>
                <a:spcPct val="100000"/>
              </a:lnSpc>
              <a:spcBef>
                <a:spcPct val="0"/>
              </a:spcBef>
              <a:spcAft>
                <a:spcPct val="0"/>
              </a:spcAft>
              <a:buClrTx/>
              <a:buSzTx/>
              <a:buFont typeface="+mj-lt"/>
              <a:buAutoNum type="arabicPeriod"/>
            </a:pPr>
            <a:r>
              <a:rPr kumimoji="0" lang="en-US" altLang="en-US" sz="3600" b="0" i="0" u="none" strike="noStrike" cap="none" normalizeH="0" baseline="0" dirty="0">
                <a:ln>
                  <a:noFill/>
                </a:ln>
                <a:solidFill>
                  <a:schemeClr val="tx1"/>
                </a:solidFill>
                <a:effectLst/>
                <a:latin typeface="Arial" panose="020B0604020202020204" pitchFamily="34" charset="0"/>
              </a:rPr>
              <a:t> See Antonio Fonseca’s presentation this evening at the </a:t>
            </a:r>
            <a:r>
              <a:rPr kumimoji="0" lang="en-US" altLang="en-US" sz="3600" b="0" i="0" u="none" strike="noStrike" cap="none" normalizeH="0" baseline="0">
                <a:ln>
                  <a:noFill/>
                </a:ln>
                <a:solidFill>
                  <a:schemeClr val="tx1"/>
                </a:solidFill>
                <a:effectLst/>
                <a:latin typeface="Arial" panose="020B0604020202020204" pitchFamily="34" charset="0"/>
              </a:rPr>
              <a:t>poster session.</a:t>
            </a:r>
            <a:endParaRPr kumimoji="0" lang="en-US" altLang="en-US" sz="3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43766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6707" y="4725528"/>
            <a:ext cx="2685360" cy="529619"/>
          </a:xfrm>
          <a:prstGeom prst="rect">
            <a:avLst/>
          </a:prstGeom>
        </p:spPr>
      </p:pic>
      <p:pic>
        <p:nvPicPr>
          <p:cNvPr id="4"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t="22468" b="11971"/>
          <a:stretch/>
        </p:blipFill>
        <p:spPr bwMode="auto">
          <a:xfrm>
            <a:off x="9017671" y="3391093"/>
            <a:ext cx="2142824" cy="84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144378"/>
            <a:ext cx="12192000" cy="948925"/>
          </a:xfrm>
        </p:spPr>
        <p:txBody>
          <a:bodyPr>
            <a:noAutofit/>
          </a:bodyPr>
          <a:lstStyle/>
          <a:p>
            <a:r>
              <a:rPr lang="en-US" sz="3600" dirty="0"/>
              <a:t>The new method of Trajectory Analysis characterizes change </a:t>
            </a:r>
            <a:br>
              <a:rPr lang="en-US" sz="3600" dirty="0"/>
            </a:br>
            <a:r>
              <a:rPr lang="en-US" sz="3600" dirty="0"/>
              <a:t>in a time series of maps</a:t>
            </a:r>
          </a:p>
        </p:txBody>
      </p:sp>
      <p:sp>
        <p:nvSpPr>
          <p:cNvPr id="3" name="Subtitle 2"/>
          <p:cNvSpPr>
            <a:spLocks noGrp="1"/>
          </p:cNvSpPr>
          <p:nvPr>
            <p:ph type="subTitle" idx="1"/>
          </p:nvPr>
        </p:nvSpPr>
        <p:spPr>
          <a:xfrm>
            <a:off x="0" y="1058447"/>
            <a:ext cx="12191999" cy="3987731"/>
          </a:xfrm>
        </p:spPr>
        <p:txBody>
          <a:bodyPr>
            <a:noAutofit/>
          </a:bodyPr>
          <a:lstStyle/>
          <a:p>
            <a:pPr>
              <a:lnSpc>
                <a:spcPct val="80000"/>
              </a:lnSpc>
            </a:pPr>
            <a:r>
              <a:rPr lang="en-US" sz="4000" dirty="0"/>
              <a:t>Robert </a:t>
            </a:r>
            <a:r>
              <a:rPr lang="en-US" sz="4000" dirty="0">
                <a:solidFill>
                  <a:srgbClr val="FF0000"/>
                </a:solidFill>
              </a:rPr>
              <a:t>Gil</a:t>
            </a:r>
            <a:r>
              <a:rPr lang="en-US" sz="4000" dirty="0"/>
              <a:t>more Pontius Jr, </a:t>
            </a:r>
          </a:p>
          <a:p>
            <a:pPr>
              <a:lnSpc>
                <a:spcPct val="80000"/>
              </a:lnSpc>
            </a:pPr>
            <a:r>
              <a:rPr lang="en-US" sz="3200" dirty="0"/>
              <a:t>Thomas Bilintoh, Antonio Fonseca, Gustavo Oliveira, Aiyin Zhang</a:t>
            </a:r>
          </a:p>
          <a:p>
            <a:pPr>
              <a:lnSpc>
                <a:spcPct val="80000"/>
              </a:lnSpc>
            </a:pPr>
            <a:r>
              <a:rPr lang="en-US" dirty="0"/>
              <a:t>Dr. R Gil Pontius Jr is a Geography Professor at Clark University where he conducts research as an applied statistician and environmental scientist with expertise in GIS, ecological modeling, and land change science. He offers a workshop entitled Metrics That Make a Difference on Tuesday April 15 1:30-5:30pm</a:t>
            </a:r>
          </a:p>
          <a:p>
            <a:pPr>
              <a:lnSpc>
                <a:spcPct val="80000"/>
              </a:lnSpc>
            </a:pPr>
            <a:r>
              <a:rPr lang="en-US" sz="2800" dirty="0">
                <a:hlinkClick r:id="rId4"/>
              </a:rPr>
              <a:t>https://wordpress.clarku.edu/rpontius/</a:t>
            </a:r>
            <a:endParaRPr lang="en-US" sz="2800" dirty="0"/>
          </a:p>
          <a:p>
            <a:pPr>
              <a:lnSpc>
                <a:spcPct val="80000"/>
              </a:lnSpc>
            </a:pPr>
            <a:r>
              <a:rPr lang="en-US" sz="2800" dirty="0">
                <a:hlinkClick r:id="rId5"/>
              </a:rPr>
              <a:t>rpontius@clarku.edu</a:t>
            </a:r>
            <a:endParaRPr lang="en-US" sz="2800" dirty="0"/>
          </a:p>
          <a:p>
            <a:pPr>
              <a:lnSpc>
                <a:spcPct val="80000"/>
              </a:lnSpc>
            </a:pPr>
            <a:r>
              <a:rPr lang="en-US" sz="2800" dirty="0"/>
              <a:t>April 2025</a:t>
            </a:r>
          </a:p>
        </p:txBody>
      </p:sp>
      <p:sp>
        <p:nvSpPr>
          <p:cNvPr id="6" name="Slide Number Placeholder 5"/>
          <p:cNvSpPr>
            <a:spLocks noGrp="1"/>
          </p:cNvSpPr>
          <p:nvPr>
            <p:ph type="sldNum" sz="quarter" idx="12"/>
          </p:nvPr>
        </p:nvSpPr>
        <p:spPr/>
        <p:txBody>
          <a:bodyPr/>
          <a:lstStyle/>
          <a:p>
            <a:fld id="{9C31B253-B935-45ED-9476-156C42DB80D2}" type="slidenum">
              <a:rPr lang="en-US" smtClean="0"/>
              <a:t>2</a:t>
            </a:fld>
            <a:endParaRPr lang="en-US"/>
          </a:p>
        </p:txBody>
      </p:sp>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t="7604" b="22399"/>
          <a:stretch/>
        </p:blipFill>
        <p:spPr>
          <a:xfrm>
            <a:off x="9074217" y="5571472"/>
            <a:ext cx="2029733" cy="85820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1705" y="5565919"/>
            <a:ext cx="2086249" cy="1183245"/>
          </a:xfrm>
          <a:prstGeom prst="rect">
            <a:avLst/>
          </a:prstGeom>
        </p:spPr>
      </p:pic>
      <p:pic>
        <p:nvPicPr>
          <p:cNvPr id="9" name="Picture 2" descr="mapbiomas-brasil-logo-horizontal-v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684" y="4591252"/>
            <a:ext cx="3790388" cy="8038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9"/>
          <a:srcRect l="5256" t="46873" r="2152" b="16461"/>
          <a:stretch/>
        </p:blipFill>
        <p:spPr>
          <a:xfrm>
            <a:off x="1129997" y="3631903"/>
            <a:ext cx="2757076" cy="614136"/>
          </a:xfrm>
          <a:prstGeom prst="rect">
            <a:avLst/>
          </a:prstGeom>
        </p:spPr>
      </p:pic>
      <p:pic>
        <p:nvPicPr>
          <p:cNvPr id="14" name="Picture 13">
            <a:extLst>
              <a:ext uri="{FF2B5EF4-FFF2-40B4-BE49-F238E27FC236}">
                <a16:creationId xmlns:a16="http://schemas.microsoft.com/office/drawing/2014/main" id="{AD0B7734-8642-45D3-8473-A8C07701606F}"/>
              </a:ext>
            </a:extLst>
          </p:cNvPr>
          <p:cNvPicPr>
            <a:picLocks noChangeAspect="1"/>
          </p:cNvPicPr>
          <p:nvPr/>
        </p:nvPicPr>
        <p:blipFill>
          <a:blip r:embed="rId10"/>
          <a:stretch>
            <a:fillRect/>
          </a:stretch>
        </p:blipFill>
        <p:spPr>
          <a:xfrm>
            <a:off x="4522304" y="5357190"/>
            <a:ext cx="3001618" cy="1500809"/>
          </a:xfrm>
          <a:prstGeom prst="rect">
            <a:avLst/>
          </a:prstGeom>
        </p:spPr>
      </p:pic>
      <p:pic>
        <p:nvPicPr>
          <p:cNvPr id="12" name="Picture 11">
            <a:extLst>
              <a:ext uri="{FF2B5EF4-FFF2-40B4-BE49-F238E27FC236}">
                <a16:creationId xmlns:a16="http://schemas.microsoft.com/office/drawing/2014/main" id="{9CE5A87D-FA30-4FC6-94F5-E9FAF3C804BB}"/>
              </a:ext>
            </a:extLst>
          </p:cNvPr>
          <p:cNvPicPr>
            <a:picLocks noChangeAspect="1"/>
          </p:cNvPicPr>
          <p:nvPr/>
        </p:nvPicPr>
        <p:blipFill>
          <a:blip r:embed="rId11"/>
          <a:stretch>
            <a:fillRect/>
          </a:stretch>
        </p:blipFill>
        <p:spPr>
          <a:xfrm>
            <a:off x="4856923" y="4444482"/>
            <a:ext cx="2557670" cy="913454"/>
          </a:xfrm>
          <a:prstGeom prst="rect">
            <a:avLst/>
          </a:prstGeom>
        </p:spPr>
      </p:pic>
    </p:spTree>
    <p:extLst>
      <p:ext uri="{BB962C8B-B14F-4D97-AF65-F5344CB8AC3E}">
        <p14:creationId xmlns:p14="http://schemas.microsoft.com/office/powerpoint/2010/main" val="2108769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CED5066-E81D-428A-9036-FE4DFD9B243F}"/>
              </a:ext>
            </a:extLst>
          </p:cNvPr>
          <p:cNvSpPr txBox="1">
            <a:spLocks/>
          </p:cNvSpPr>
          <p:nvPr/>
        </p:nvSpPr>
        <p:spPr>
          <a:xfrm>
            <a:off x="1" y="775254"/>
            <a:ext cx="12192000" cy="5307493"/>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742932" indent="-742932" algn="l">
              <a:lnSpc>
                <a:spcPct val="100000"/>
              </a:lnSpc>
              <a:spcBef>
                <a:spcPts val="0"/>
              </a:spcBef>
              <a:buFont typeface="+mj-lt"/>
              <a:buAutoNum type="arabicPeriod"/>
            </a:pPr>
            <a:r>
              <a:rPr lang="en-US" sz="3200" dirty="0"/>
              <a:t>Trajectory Analysis is a method to analyze a time series of maps for a category or any non-negative continuous variable. </a:t>
            </a:r>
          </a:p>
          <a:p>
            <a:pPr marL="742932" indent="-742932" algn="l">
              <a:lnSpc>
                <a:spcPct val="100000"/>
              </a:lnSpc>
              <a:spcBef>
                <a:spcPts val="0"/>
              </a:spcBef>
              <a:buFont typeface="+mj-lt"/>
              <a:buAutoNum type="arabicPeriod"/>
            </a:pPr>
            <a:r>
              <a:rPr lang="en-US" sz="3200" dirty="0"/>
              <a:t>A free R package performs Trajectory Analysis.</a:t>
            </a:r>
          </a:p>
          <a:p>
            <a:pPr marL="742932" indent="-742932" algn="l">
              <a:lnSpc>
                <a:spcPct val="100000"/>
              </a:lnSpc>
              <a:spcBef>
                <a:spcPts val="0"/>
              </a:spcBef>
              <a:buFont typeface="+mj-lt"/>
              <a:buAutoNum type="arabicPeriod"/>
            </a:pPr>
            <a:r>
              <a:rPr lang="en-US" sz="3200" dirty="0"/>
              <a:t>R Gil Pontius Jr </a:t>
            </a:r>
            <a:r>
              <a:rPr lang="en-US" sz="3200" dirty="0">
                <a:hlinkClick r:id="rId2"/>
              </a:rPr>
              <a:t>rpontius@clarku.edu</a:t>
            </a:r>
            <a:r>
              <a:rPr lang="en-US" sz="3200" dirty="0"/>
              <a:t> and Thomas Bilintoh </a:t>
            </a:r>
            <a:r>
              <a:rPr lang="en-US" sz="3200" dirty="0">
                <a:hlinkClick r:id="rId3"/>
              </a:rPr>
              <a:t>thomasbilintoh@yahoo.com</a:t>
            </a:r>
            <a:r>
              <a:rPr lang="en-US" sz="3200" dirty="0"/>
              <a:t> invite you to contribute to a special issue of Land at </a:t>
            </a:r>
            <a:r>
              <a:rPr lang="en-US" sz="3200" dirty="0">
                <a:hlinkClick r:id="rId4"/>
              </a:rPr>
              <a:t>https://www.mdpi.com/journal/land/special_issues/IND622A7L0</a:t>
            </a:r>
            <a:r>
              <a:rPr lang="en-US" sz="3200" dirty="0"/>
              <a:t> </a:t>
            </a:r>
          </a:p>
        </p:txBody>
      </p:sp>
      <p:sp>
        <p:nvSpPr>
          <p:cNvPr id="2" name="Title 1">
            <a:extLst>
              <a:ext uri="{FF2B5EF4-FFF2-40B4-BE49-F238E27FC236}">
                <a16:creationId xmlns:a16="http://schemas.microsoft.com/office/drawing/2014/main" id="{DBA46C51-EE01-406C-8C7C-A28DE87ACE08}"/>
              </a:ext>
            </a:extLst>
          </p:cNvPr>
          <p:cNvSpPr>
            <a:spLocks noGrp="1"/>
          </p:cNvSpPr>
          <p:nvPr>
            <p:ph type="ctrTitle"/>
          </p:nvPr>
        </p:nvSpPr>
        <p:spPr>
          <a:xfrm>
            <a:off x="1" y="2"/>
            <a:ext cx="12191999" cy="775252"/>
          </a:xfrm>
        </p:spPr>
        <p:txBody>
          <a:bodyPr>
            <a:normAutofit/>
          </a:bodyPr>
          <a:lstStyle/>
          <a:p>
            <a:r>
              <a:rPr lang="en-US" sz="4400" dirty="0">
                <a:solidFill>
                  <a:srgbClr val="000000"/>
                </a:solidFill>
                <a:latin typeface="+mn-lt"/>
              </a:rPr>
              <a:t>Main Points</a:t>
            </a:r>
            <a:endParaRPr lang="en-US" sz="4400" dirty="0">
              <a:latin typeface="+mn-lt"/>
            </a:endParaRPr>
          </a:p>
        </p:txBody>
      </p:sp>
      <p:sp>
        <p:nvSpPr>
          <p:cNvPr id="5" name="TextBox 4">
            <a:extLst>
              <a:ext uri="{FF2B5EF4-FFF2-40B4-BE49-F238E27FC236}">
                <a16:creationId xmlns:a16="http://schemas.microsoft.com/office/drawing/2014/main" id="{1FB79453-B474-47D0-B738-8BC767A950DC}"/>
              </a:ext>
            </a:extLst>
          </p:cNvPr>
          <p:cNvSpPr txBox="1"/>
          <p:nvPr/>
        </p:nvSpPr>
        <p:spPr>
          <a:xfrm>
            <a:off x="2425143" y="4452526"/>
            <a:ext cx="6937517" cy="46166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Get the R package and documentation at this QR code</a:t>
            </a:r>
          </a:p>
        </p:txBody>
      </p:sp>
      <p:pic>
        <p:nvPicPr>
          <p:cNvPr id="6" name="Picture 5">
            <a:extLst>
              <a:ext uri="{FF2B5EF4-FFF2-40B4-BE49-F238E27FC236}">
                <a16:creationId xmlns:a16="http://schemas.microsoft.com/office/drawing/2014/main" id="{37F9969C-1A1B-41F4-94F5-A5EB97B37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2324" y="4904252"/>
            <a:ext cx="1838041" cy="1832188"/>
          </a:xfrm>
          <a:prstGeom prst="rect">
            <a:avLst/>
          </a:prstGeom>
        </p:spPr>
      </p:pic>
      <p:sp>
        <p:nvSpPr>
          <p:cNvPr id="7" name="Slide Number Placeholder 3">
            <a:extLst>
              <a:ext uri="{FF2B5EF4-FFF2-40B4-BE49-F238E27FC236}">
                <a16:creationId xmlns:a16="http://schemas.microsoft.com/office/drawing/2014/main" id="{DEAC3196-6236-42FE-BD38-865A88159B63}"/>
              </a:ext>
            </a:extLst>
          </p:cNvPr>
          <p:cNvSpPr>
            <a:spLocks noGrp="1"/>
          </p:cNvSpPr>
          <p:nvPr>
            <p:ph type="sldNum"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500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D555-D23B-48A4-99A5-AB3E4F63F1BA}"/>
              </a:ext>
            </a:extLst>
          </p:cNvPr>
          <p:cNvSpPr>
            <a:spLocks noGrp="1"/>
          </p:cNvSpPr>
          <p:nvPr>
            <p:ph type="title"/>
          </p:nvPr>
        </p:nvSpPr>
        <p:spPr>
          <a:xfrm>
            <a:off x="0" y="245858"/>
            <a:ext cx="12192000" cy="637765"/>
          </a:xfrm>
        </p:spPr>
        <p:txBody>
          <a:bodyPr>
            <a:noAutofit/>
          </a:bodyPr>
          <a:lstStyle/>
          <a:p>
            <a:pPr algn="ctr"/>
            <a:r>
              <a:rPr lang="en-US" sz="3200" dirty="0"/>
              <a:t>These maps portray the end time point of the validation interval.</a:t>
            </a:r>
            <a:br>
              <a:rPr lang="en-US" sz="3200" dirty="0"/>
            </a:br>
            <a:r>
              <a:rPr lang="en-US" sz="3200" dirty="0"/>
              <a:t>Which Comparison map is the best agreement with the Reference map?</a:t>
            </a:r>
          </a:p>
        </p:txBody>
      </p:sp>
      <p:sp>
        <p:nvSpPr>
          <p:cNvPr id="4" name="Slide Number Placeholder 3">
            <a:extLst>
              <a:ext uri="{FF2B5EF4-FFF2-40B4-BE49-F238E27FC236}">
                <a16:creationId xmlns:a16="http://schemas.microsoft.com/office/drawing/2014/main" id="{6B8D544C-5231-4309-9B4F-7EB32772F8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C6A6E-F6BB-4697-B856-8A66036D830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Content Placeholder 8">
            <a:extLst>
              <a:ext uri="{FF2B5EF4-FFF2-40B4-BE49-F238E27FC236}">
                <a16:creationId xmlns:a16="http://schemas.microsoft.com/office/drawing/2014/main" id="{20503CBF-AFF3-4266-BC50-18C868FFFDD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74864"/>
          <a:stretch/>
        </p:blipFill>
        <p:spPr>
          <a:xfrm>
            <a:off x="81869" y="1364938"/>
            <a:ext cx="12067404" cy="1706255"/>
          </a:xfrm>
        </p:spPr>
      </p:pic>
    </p:spTree>
    <p:extLst>
      <p:ext uri="{BB962C8B-B14F-4D97-AF65-F5344CB8AC3E}">
        <p14:creationId xmlns:p14="http://schemas.microsoft.com/office/powerpoint/2010/main" val="1241971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D555-D23B-48A4-99A5-AB3E4F63F1BA}"/>
              </a:ext>
            </a:extLst>
          </p:cNvPr>
          <p:cNvSpPr>
            <a:spLocks noGrp="1"/>
          </p:cNvSpPr>
          <p:nvPr>
            <p:ph type="title"/>
          </p:nvPr>
        </p:nvSpPr>
        <p:spPr>
          <a:xfrm>
            <a:off x="0" y="245858"/>
            <a:ext cx="12192000" cy="637765"/>
          </a:xfrm>
        </p:spPr>
        <p:txBody>
          <a:bodyPr>
            <a:noAutofit/>
          </a:bodyPr>
          <a:lstStyle/>
          <a:p>
            <a:pPr algn="ctr"/>
            <a:r>
              <a:rPr lang="en-US" sz="3200" dirty="0"/>
              <a:t>Proportion Correct and Kappa can be misleading and inappropriate.</a:t>
            </a:r>
            <a:br>
              <a:rPr lang="en-US" sz="3200" dirty="0"/>
            </a:br>
            <a:r>
              <a:rPr lang="en-US" sz="3200" dirty="0"/>
              <a:t>It is more helpful to compute the reasons for the difference.</a:t>
            </a:r>
          </a:p>
        </p:txBody>
      </p:sp>
      <p:sp>
        <p:nvSpPr>
          <p:cNvPr id="4" name="Slide Number Placeholder 3">
            <a:extLst>
              <a:ext uri="{FF2B5EF4-FFF2-40B4-BE49-F238E27FC236}">
                <a16:creationId xmlns:a16="http://schemas.microsoft.com/office/drawing/2014/main" id="{6B8D544C-5231-4309-9B4F-7EB32772F8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C6A6E-F6BB-4697-B856-8A66036D830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Content Placeholder 8">
            <a:extLst>
              <a:ext uri="{FF2B5EF4-FFF2-40B4-BE49-F238E27FC236}">
                <a16:creationId xmlns:a16="http://schemas.microsoft.com/office/drawing/2014/main" id="{20503CBF-AFF3-4266-BC50-18C868FFFDD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54950"/>
          <a:stretch/>
        </p:blipFill>
        <p:spPr>
          <a:xfrm>
            <a:off x="81869" y="1364938"/>
            <a:ext cx="12067404" cy="3057975"/>
          </a:xfrm>
        </p:spPr>
      </p:pic>
    </p:spTree>
    <p:extLst>
      <p:ext uri="{BB962C8B-B14F-4D97-AF65-F5344CB8AC3E}">
        <p14:creationId xmlns:p14="http://schemas.microsoft.com/office/powerpoint/2010/main" val="2342910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65FA9F-D4F6-4136-B63A-8CE1841FD9B6}"/>
              </a:ext>
            </a:extLst>
          </p:cNvPr>
          <p:cNvPicPr>
            <a:picLocks noChangeAspect="1"/>
          </p:cNvPicPr>
          <p:nvPr/>
        </p:nvPicPr>
        <p:blipFill>
          <a:blip r:embed="rId2"/>
          <a:stretch>
            <a:fillRect/>
          </a:stretch>
        </p:blipFill>
        <p:spPr>
          <a:xfrm>
            <a:off x="2345626" y="1118058"/>
            <a:ext cx="6420687" cy="5073489"/>
          </a:xfrm>
          <a:prstGeom prst="rect">
            <a:avLst/>
          </a:prstGeom>
        </p:spPr>
      </p:pic>
      <p:sp>
        <p:nvSpPr>
          <p:cNvPr id="9" name="TextBox 8">
            <a:extLst>
              <a:ext uri="{FF2B5EF4-FFF2-40B4-BE49-F238E27FC236}">
                <a16:creationId xmlns:a16="http://schemas.microsoft.com/office/drawing/2014/main" id="{EDA91107-E4BE-46FC-8B39-319D223C9454}"/>
              </a:ext>
            </a:extLst>
          </p:cNvPr>
          <p:cNvSpPr txBox="1"/>
          <p:nvPr/>
        </p:nvSpPr>
        <p:spPr>
          <a:xfrm>
            <a:off x="0" y="6436853"/>
            <a:ext cx="12191999" cy="338554"/>
          </a:xfrm>
          <a:prstGeom prst="rect">
            <a:avLst/>
          </a:prstGeom>
          <a:noFill/>
        </p:spPr>
        <p:txBody>
          <a:bodyPr wrap="square" rtlCol="0">
            <a:spAutoFit/>
          </a:bodyPr>
          <a:lstStyle/>
          <a:p>
            <a:pPr algn="just"/>
            <a:r>
              <a:rPr lang="en-US" sz="1600" dirty="0"/>
              <a:t>Loss and Gain of soybean cultivation at spatial resolutions of  a) 30 meters, b) 480 meters, c) 7,680 meters, and d) 122,880 meters.</a:t>
            </a:r>
            <a:endParaRPr lang="en-US" sz="1600" b="1" dirty="0"/>
          </a:p>
        </p:txBody>
      </p:sp>
      <p:sp>
        <p:nvSpPr>
          <p:cNvPr id="4" name="Title 1">
            <a:extLst>
              <a:ext uri="{FF2B5EF4-FFF2-40B4-BE49-F238E27FC236}">
                <a16:creationId xmlns:a16="http://schemas.microsoft.com/office/drawing/2014/main" id="{7ED9D92D-6AE0-49C7-994C-39E28839629B}"/>
              </a:ext>
            </a:extLst>
          </p:cNvPr>
          <p:cNvSpPr txBox="1">
            <a:spLocks/>
          </p:cNvSpPr>
          <p:nvPr/>
        </p:nvSpPr>
        <p:spPr>
          <a:xfrm>
            <a:off x="-9939" y="0"/>
            <a:ext cx="12192000" cy="1120877"/>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4000" dirty="0"/>
              <a:t>Change shrinks as spatial resolution coarsens.</a:t>
            </a:r>
          </a:p>
        </p:txBody>
      </p:sp>
      <p:sp>
        <p:nvSpPr>
          <p:cNvPr id="6" name="Slide Number Placeholder 3">
            <a:extLst>
              <a:ext uri="{FF2B5EF4-FFF2-40B4-BE49-F238E27FC236}">
                <a16:creationId xmlns:a16="http://schemas.microsoft.com/office/drawing/2014/main" id="{A6D0BFAF-B3D9-4063-AB0F-323BCB116844}"/>
              </a:ext>
            </a:extLst>
          </p:cNvPr>
          <p:cNvSpPr>
            <a:spLocks noGrp="1"/>
          </p:cNvSpPr>
          <p:nvPr>
            <p:ph type="sldNum"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090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6517A9-0BAD-494A-A2D5-C4D0E2423314}"/>
              </a:ext>
            </a:extLst>
          </p:cNvPr>
          <p:cNvSpPr txBox="1"/>
          <p:nvPr/>
        </p:nvSpPr>
        <p:spPr>
          <a:xfrm>
            <a:off x="0" y="6248012"/>
            <a:ext cx="12191999" cy="584775"/>
          </a:xfrm>
          <a:prstGeom prst="rect">
            <a:avLst/>
          </a:prstGeom>
          <a:noFill/>
        </p:spPr>
        <p:txBody>
          <a:bodyPr wrap="square" rtlCol="0">
            <a:spAutoFit/>
          </a:bodyPr>
          <a:lstStyle/>
          <a:p>
            <a:pPr algn="just"/>
            <a:r>
              <a:rPr lang="en-US" sz="1600" dirty="0"/>
              <a:t>a) Change of soybean cultivation during time intervals of one year, two years, four years, and eight years.</a:t>
            </a:r>
          </a:p>
          <a:p>
            <a:pPr algn="just"/>
            <a:r>
              <a:rPr lang="en-US" sz="1600" dirty="0"/>
              <a:t>b) Change of soybean cultivation at spatial resolutions of 30 meters, 480 meters, 7,680 meters, and 122,880 meters.</a:t>
            </a:r>
            <a:endParaRPr lang="en-US" sz="1600" b="1" dirty="0"/>
          </a:p>
        </p:txBody>
      </p:sp>
      <p:pic>
        <p:nvPicPr>
          <p:cNvPr id="2" name="Picture 1">
            <a:extLst>
              <a:ext uri="{FF2B5EF4-FFF2-40B4-BE49-F238E27FC236}">
                <a16:creationId xmlns:a16="http://schemas.microsoft.com/office/drawing/2014/main" id="{E31E91BA-24D5-4A69-94A5-7B08E21D4292}"/>
              </a:ext>
            </a:extLst>
          </p:cNvPr>
          <p:cNvPicPr>
            <a:picLocks noChangeAspect="1"/>
          </p:cNvPicPr>
          <p:nvPr/>
        </p:nvPicPr>
        <p:blipFill rotWithShape="1">
          <a:blip r:embed="rId2"/>
          <a:srcRect b="49001"/>
          <a:stretch/>
        </p:blipFill>
        <p:spPr>
          <a:xfrm>
            <a:off x="344294" y="1013791"/>
            <a:ext cx="5666090" cy="5238869"/>
          </a:xfrm>
          <a:prstGeom prst="rect">
            <a:avLst/>
          </a:prstGeom>
        </p:spPr>
      </p:pic>
      <p:pic>
        <p:nvPicPr>
          <p:cNvPr id="4" name="Picture 3">
            <a:extLst>
              <a:ext uri="{FF2B5EF4-FFF2-40B4-BE49-F238E27FC236}">
                <a16:creationId xmlns:a16="http://schemas.microsoft.com/office/drawing/2014/main" id="{6138344B-5280-4A3D-A8CA-7830A990D732}"/>
              </a:ext>
            </a:extLst>
          </p:cNvPr>
          <p:cNvPicPr>
            <a:picLocks noChangeAspect="1"/>
          </p:cNvPicPr>
          <p:nvPr/>
        </p:nvPicPr>
        <p:blipFill rotWithShape="1">
          <a:blip r:embed="rId2"/>
          <a:srcRect t="51677"/>
          <a:stretch/>
        </p:blipFill>
        <p:spPr>
          <a:xfrm>
            <a:off x="6096000" y="1213615"/>
            <a:ext cx="5751706" cy="5039046"/>
          </a:xfrm>
          <a:prstGeom prst="rect">
            <a:avLst/>
          </a:prstGeom>
        </p:spPr>
      </p:pic>
      <p:sp>
        <p:nvSpPr>
          <p:cNvPr id="5" name="Title 1">
            <a:extLst>
              <a:ext uri="{FF2B5EF4-FFF2-40B4-BE49-F238E27FC236}">
                <a16:creationId xmlns:a16="http://schemas.microsoft.com/office/drawing/2014/main" id="{C912D530-6135-434F-821A-00283C86B80F}"/>
              </a:ext>
            </a:extLst>
          </p:cNvPr>
          <p:cNvSpPr txBox="1">
            <a:spLocks/>
          </p:cNvSpPr>
          <p:nvPr/>
        </p:nvSpPr>
        <p:spPr>
          <a:xfrm>
            <a:off x="-9939" y="0"/>
            <a:ext cx="12192000" cy="1120877"/>
          </a:xfrm>
          <a:prstGeom prst="rect">
            <a:avLst/>
          </a:prstGeom>
          <a:noFill/>
          <a:ln>
            <a:noFill/>
          </a:ln>
        </p:spPr>
        <p:txBody>
          <a:bodyPr spcFirstLastPara="1" wrap="square" lIns="91425" tIns="45700" rIns="91425" bIns="45700" anchor="b" anchorCtr="0">
            <a:normAutofit fontScale="77500" lnSpcReduction="200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4000" dirty="0"/>
              <a:t>Change shrinks as resolution coarsens.</a:t>
            </a:r>
          </a:p>
          <a:p>
            <a:r>
              <a:rPr lang="en-US" sz="4000" dirty="0"/>
              <a:t>(a) Half of change is alternation within 4 years.</a:t>
            </a:r>
          </a:p>
          <a:p>
            <a:r>
              <a:rPr lang="en-US" sz="4000"/>
              <a:t>(b) Half </a:t>
            </a:r>
            <a:r>
              <a:rPr lang="en-US" sz="4000" dirty="0"/>
              <a:t>of change is where gross gain is within 174 kilometers of gross loss.</a:t>
            </a:r>
          </a:p>
        </p:txBody>
      </p:sp>
      <p:sp>
        <p:nvSpPr>
          <p:cNvPr id="6" name="Slide Number Placeholder 3">
            <a:extLst>
              <a:ext uri="{FF2B5EF4-FFF2-40B4-BE49-F238E27FC236}">
                <a16:creationId xmlns:a16="http://schemas.microsoft.com/office/drawing/2014/main" id="{6E2C2BA4-8FE3-4770-BA97-A7396A3F4A0E}"/>
              </a:ext>
            </a:extLst>
          </p:cNvPr>
          <p:cNvSpPr>
            <a:spLocks noGrp="1"/>
          </p:cNvSpPr>
          <p:nvPr>
            <p:ph type="sldNum"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444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8"/>
          <p:cNvSpPr txBox="1">
            <a:spLocks noGrp="1"/>
          </p:cNvSpPr>
          <p:nvPr>
            <p:ph type="title"/>
          </p:nvPr>
        </p:nvSpPr>
        <p:spPr>
          <a:xfrm>
            <a:off x="0" y="50800"/>
            <a:ext cx="12192000" cy="100583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Calibri"/>
              <a:buNone/>
            </a:pPr>
            <a:r>
              <a:rPr lang="en-US" sz="3600" dirty="0"/>
              <a:t>The foundational mathematical concepts are in Pontius’ book.</a:t>
            </a:r>
            <a:br>
              <a:rPr lang="en-US" sz="3600" dirty="0"/>
            </a:br>
            <a:r>
              <a:rPr lang="en-US" sz="3600" u="sng" dirty="0">
                <a:solidFill>
                  <a:schemeClr val="hlink"/>
                </a:solidFill>
                <a:hlinkClick r:id="rId3"/>
              </a:rPr>
              <a:t>https://link.springer.com/book/10.1007/978-3-030-70765-1</a:t>
            </a:r>
            <a:endParaRPr sz="3600" dirty="0"/>
          </a:p>
        </p:txBody>
      </p:sp>
      <p:sp>
        <p:nvSpPr>
          <p:cNvPr id="160" name="Google Shape;16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25</a:t>
            </a:fld>
            <a:endParaRPr/>
          </a:p>
        </p:txBody>
      </p:sp>
      <p:pic>
        <p:nvPicPr>
          <p:cNvPr id="161" name="Google Shape;161;p8"/>
          <p:cNvPicPr preferRelativeResize="0">
            <a:picLocks noGrp="1"/>
          </p:cNvPicPr>
          <p:nvPr>
            <p:ph type="body" idx="1"/>
          </p:nvPr>
        </p:nvPicPr>
        <p:blipFill rotWithShape="1">
          <a:blip r:embed="rId4">
            <a:alphaModFix/>
          </a:blip>
          <a:srcRect/>
          <a:stretch/>
        </p:blipFill>
        <p:spPr>
          <a:xfrm>
            <a:off x="2065920" y="1056639"/>
            <a:ext cx="7752944" cy="5664836"/>
          </a:xfrm>
          <a:prstGeom prst="rect">
            <a:avLst/>
          </a:prstGeom>
          <a:noFill/>
          <a:ln>
            <a:noFill/>
          </a:ln>
        </p:spPr>
      </p:pic>
      <p:sp>
        <p:nvSpPr>
          <p:cNvPr id="5" name="Slide Number Placeholder 3">
            <a:extLst>
              <a:ext uri="{FF2B5EF4-FFF2-40B4-BE49-F238E27FC236}">
                <a16:creationId xmlns:a16="http://schemas.microsoft.com/office/drawing/2014/main" id="{2F5E5CAD-766F-4D85-A355-D4B948CC0D6D}"/>
              </a:ext>
            </a:extLst>
          </p:cNvPr>
          <p:cNvSpPr txBox="1">
            <a:spLocks/>
          </p:cNvSpPr>
          <p:nvPr/>
        </p:nvSpPr>
        <p:spPr>
          <a:xfrm>
            <a:off x="8763000" y="65087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a:buClrTx/>
              <a:buSzTx/>
              <a:buFontTx/>
              <a:buNone/>
            </a:pPr>
            <a:fld id="{00000000-1234-1234-1234-123412341234}" type="slidenum">
              <a:rPr lang="en-US" kern="1200" smtClean="0">
                <a:solidFill>
                  <a:prstClr val="black">
                    <a:tint val="75000"/>
                  </a:prstClr>
                </a:solidFill>
                <a:ea typeface="+mn-ea"/>
                <a:cs typeface="+mn-cs"/>
              </a:rPr>
              <a:pPr>
                <a:buClrTx/>
                <a:buSzTx/>
                <a:buFontTx/>
                <a:buNone/>
              </a:pPr>
              <a:t>25</a:t>
            </a:fld>
            <a:endParaRPr lang="en-US" kern="1200">
              <a:solidFill>
                <a:prstClr val="black">
                  <a:tint val="75000"/>
                </a:prstClr>
              </a:solidFill>
              <a:ea typeface="+mn-ea"/>
              <a:cs typeface="+mn-cs"/>
            </a:endParaRPr>
          </a:p>
        </p:txBody>
      </p:sp>
    </p:spTree>
    <p:extLst>
      <p:ext uri="{BB962C8B-B14F-4D97-AF65-F5344CB8AC3E}">
        <p14:creationId xmlns:p14="http://schemas.microsoft.com/office/powerpoint/2010/main" val="2097232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descr="Background pattern&#10;&#10;Description automatically generated">
            <a:extLst>
              <a:ext uri="{FF2B5EF4-FFF2-40B4-BE49-F238E27FC236}">
                <a16:creationId xmlns:a16="http://schemas.microsoft.com/office/drawing/2014/main" id="{90406B60-2B8E-B647-883C-7E7C33AE8C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5670" y="1119974"/>
            <a:ext cx="2380673" cy="1629738"/>
          </a:xfrm>
          <a:prstGeom prst="rect">
            <a:avLst/>
          </a:prstGeom>
        </p:spPr>
      </p:pic>
      <p:pic>
        <p:nvPicPr>
          <p:cNvPr id="17" name="Picture 16">
            <a:extLst>
              <a:ext uri="{FF2B5EF4-FFF2-40B4-BE49-F238E27FC236}">
                <a16:creationId xmlns:a16="http://schemas.microsoft.com/office/drawing/2014/main" id="{CF1CF039-9883-F40F-36E3-CC2B6BBA2E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7006" y="5800782"/>
            <a:ext cx="1309268" cy="258220"/>
          </a:xfrm>
          <a:prstGeom prst="rect">
            <a:avLst/>
          </a:prstGeom>
        </p:spPr>
      </p:pic>
      <p:pic>
        <p:nvPicPr>
          <p:cNvPr id="18" name="Picture 17">
            <a:extLst>
              <a:ext uri="{FF2B5EF4-FFF2-40B4-BE49-F238E27FC236}">
                <a16:creationId xmlns:a16="http://schemas.microsoft.com/office/drawing/2014/main" id="{F6E959C7-2E03-46C4-4F6F-ABD438F199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604" b="22399"/>
          <a:stretch/>
        </p:blipFill>
        <p:spPr>
          <a:xfrm>
            <a:off x="9478035" y="5762732"/>
            <a:ext cx="713532" cy="300634"/>
          </a:xfrm>
          <a:prstGeom prst="rect">
            <a:avLst/>
          </a:prstGeom>
        </p:spPr>
      </p:pic>
      <p:pic>
        <p:nvPicPr>
          <p:cNvPr id="3" name="object 3"/>
          <p:cNvPicPr/>
          <p:nvPr/>
        </p:nvPicPr>
        <p:blipFill>
          <a:blip r:embed="rId6" cstate="print"/>
          <a:stretch>
            <a:fillRect/>
          </a:stretch>
        </p:blipFill>
        <p:spPr>
          <a:xfrm>
            <a:off x="1891992" y="276098"/>
            <a:ext cx="498974" cy="498974"/>
          </a:xfrm>
          <a:prstGeom prst="rect">
            <a:avLst/>
          </a:prstGeom>
        </p:spPr>
      </p:pic>
      <p:sp>
        <p:nvSpPr>
          <p:cNvPr id="2" name="object 2"/>
          <p:cNvSpPr txBox="1"/>
          <p:nvPr/>
        </p:nvSpPr>
        <p:spPr>
          <a:xfrm>
            <a:off x="2460773" y="75268"/>
            <a:ext cx="7377529" cy="778508"/>
          </a:xfrm>
          <a:prstGeom prst="rect">
            <a:avLst/>
          </a:prstGeom>
        </p:spPr>
        <p:txBody>
          <a:bodyPr vert="horz" wrap="square" lIns="0" tIns="5486" rIns="0" bIns="0" rtlCol="0">
            <a:spAutoFit/>
          </a:bodyPr>
          <a:lstStyle/>
          <a:p>
            <a:pPr marL="5775" marR="2310" algn="ctr" defTabSz="415778">
              <a:spcBef>
                <a:spcPts val="43"/>
              </a:spcBef>
              <a:buClrTx/>
            </a:pPr>
            <a:r>
              <a:rPr lang="en-US" sz="1250" b="1" kern="1200" spc="-7" dirty="0">
                <a:solidFill>
                  <a:prstClr val="black"/>
                </a:solidFill>
                <a:latin typeface="Tahoma"/>
                <a:ea typeface="+mn-ea"/>
                <a:cs typeface="Tahoma"/>
              </a:rPr>
              <a:t>A method to measure how the quality of classifications at each of two time points influences the measurement of change during the resulting time interval</a:t>
            </a:r>
            <a:endParaRPr lang="en-US" sz="1250" b="1" kern="1200" dirty="0">
              <a:solidFill>
                <a:prstClr val="black"/>
              </a:solidFill>
              <a:latin typeface="Tahoma"/>
              <a:ea typeface="+mn-ea"/>
              <a:cs typeface="Tahoma"/>
            </a:endParaRPr>
          </a:p>
          <a:p>
            <a:pPr algn="ctr" defTabSz="415778">
              <a:lnSpc>
                <a:spcPts val="1498"/>
              </a:lnSpc>
              <a:buClrTx/>
            </a:pPr>
            <a:r>
              <a:rPr lang="en-US" sz="1250" kern="1200" spc="-11" dirty="0">
                <a:solidFill>
                  <a:prstClr val="black"/>
                </a:solidFill>
                <a:latin typeface="Tahoma"/>
                <a:ea typeface="+mn-ea"/>
                <a:cs typeface="Tahoma"/>
              </a:rPr>
              <a:t>Zeyu</a:t>
            </a:r>
            <a:r>
              <a:rPr lang="en-US" sz="1250" kern="1200" spc="-5" dirty="0">
                <a:solidFill>
                  <a:prstClr val="black"/>
                </a:solidFill>
                <a:latin typeface="Tahoma"/>
                <a:ea typeface="+mn-ea"/>
                <a:cs typeface="Tahoma"/>
              </a:rPr>
              <a:t> </a:t>
            </a:r>
            <a:r>
              <a:rPr lang="en-US" sz="1250" kern="1200" spc="-2" dirty="0">
                <a:solidFill>
                  <a:prstClr val="black"/>
                </a:solidFill>
                <a:latin typeface="Tahoma"/>
                <a:ea typeface="+mn-ea"/>
                <a:cs typeface="Tahoma"/>
              </a:rPr>
              <a:t>Zhang (</a:t>
            </a:r>
            <a:r>
              <a:rPr lang="en-US" sz="1250" kern="1200" spc="-2" dirty="0">
                <a:solidFill>
                  <a:prstClr val="black"/>
                </a:solidFill>
                <a:latin typeface="Tahoma"/>
                <a:ea typeface="+mn-ea"/>
                <a:cs typeface="Tahoma"/>
                <a:hlinkClick r:id="rId7"/>
              </a:rPr>
              <a:t>zeyzhang@clarku.edu</a:t>
            </a:r>
            <a:r>
              <a:rPr lang="en-US" sz="1250" kern="1200" spc="-2" dirty="0">
                <a:solidFill>
                  <a:prstClr val="black"/>
                </a:solidFill>
                <a:latin typeface="Tahoma"/>
                <a:ea typeface="+mn-ea"/>
                <a:cs typeface="Tahoma"/>
              </a:rPr>
              <a:t>)</a:t>
            </a:r>
            <a:endParaRPr lang="en-US" sz="1250" kern="1200" dirty="0">
              <a:solidFill>
                <a:prstClr val="black"/>
              </a:solidFill>
              <a:latin typeface="Tahoma"/>
              <a:ea typeface="+mn-ea"/>
              <a:cs typeface="Tahoma"/>
            </a:endParaRPr>
          </a:p>
          <a:p>
            <a:pPr defTabSz="415778">
              <a:spcBef>
                <a:spcPts val="11"/>
              </a:spcBef>
              <a:buClrTx/>
            </a:pPr>
            <a:r>
              <a:rPr lang="en-US" sz="1273" kern="1200" dirty="0">
                <a:solidFill>
                  <a:srgbClr val="242424"/>
                </a:solidFill>
                <a:latin typeface="Calibri" panose="020F0502020204030204" pitchFamily="34" charset="0"/>
                <a:ea typeface="+mn-ea"/>
                <a:cs typeface="+mn-cs"/>
              </a:rPr>
              <a:t>                                  </a:t>
            </a:r>
            <a:r>
              <a:rPr lang="en-US" sz="1091" kern="1200" dirty="0">
                <a:solidFill>
                  <a:prstClr val="black"/>
                </a:solidFill>
                <a:latin typeface="Tahoma"/>
                <a:ea typeface="+mn-ea"/>
                <a:cs typeface="Tahoma"/>
              </a:rPr>
              <a:t>Masters </a:t>
            </a:r>
            <a:r>
              <a:rPr lang="en-US" altLang="zh-CN" sz="1091" kern="1200" dirty="0">
                <a:solidFill>
                  <a:prstClr val="black"/>
                </a:solidFill>
                <a:latin typeface="Tahoma"/>
                <a:ea typeface="宋体" panose="02010600030101010101" pitchFamily="2" charset="-122"/>
                <a:cs typeface="Tahoma"/>
              </a:rPr>
              <a:t>S</a:t>
            </a:r>
            <a:r>
              <a:rPr lang="en-US" sz="1091" kern="1200" dirty="0">
                <a:solidFill>
                  <a:prstClr val="black"/>
                </a:solidFill>
                <a:latin typeface="Tahoma"/>
                <a:ea typeface="+mn-ea"/>
                <a:cs typeface="Tahoma"/>
              </a:rPr>
              <a:t>tudent from </a:t>
            </a:r>
            <a:r>
              <a:rPr sz="1091" kern="1200" spc="2" dirty="0">
                <a:solidFill>
                  <a:prstClr val="black"/>
                </a:solidFill>
                <a:latin typeface="Tahoma"/>
                <a:ea typeface="+mn-ea"/>
                <a:cs typeface="Tahoma"/>
              </a:rPr>
              <a:t>Clark</a:t>
            </a:r>
            <a:r>
              <a:rPr sz="1091" kern="1200" spc="5" dirty="0">
                <a:solidFill>
                  <a:prstClr val="black"/>
                </a:solidFill>
                <a:latin typeface="Tahoma"/>
                <a:ea typeface="+mn-ea"/>
                <a:cs typeface="Tahoma"/>
              </a:rPr>
              <a:t> </a:t>
            </a:r>
            <a:r>
              <a:rPr sz="1091" kern="1200">
                <a:solidFill>
                  <a:prstClr val="black"/>
                </a:solidFill>
                <a:latin typeface="Tahoma"/>
                <a:ea typeface="+mn-ea"/>
                <a:cs typeface="Tahoma"/>
              </a:rPr>
              <a:t>University</a:t>
            </a:r>
            <a:r>
              <a:rPr lang="en-US" sz="1091" kern="1200">
                <a:solidFill>
                  <a:prstClr val="black"/>
                </a:solidFill>
                <a:latin typeface="Tahoma"/>
                <a:ea typeface="+mn-ea"/>
                <a:cs typeface="Tahoma"/>
              </a:rPr>
              <a:t>’s</a:t>
            </a:r>
            <a:r>
              <a:rPr lang="en-US" sz="1091" kern="1200" dirty="0">
                <a:solidFill>
                  <a:prstClr val="black"/>
                </a:solidFill>
                <a:latin typeface="Tahoma"/>
                <a:ea typeface="+mn-ea"/>
                <a:cs typeface="Tahoma"/>
              </a:rPr>
              <a:t> </a:t>
            </a:r>
            <a:r>
              <a:rPr lang="en-US" sz="1091" kern="1200">
                <a:solidFill>
                  <a:prstClr val="black"/>
                </a:solidFill>
                <a:latin typeface="Tahoma"/>
                <a:ea typeface="+mn-ea"/>
                <a:cs typeface="Tahoma"/>
              </a:rPr>
              <a:t>Graduate</a:t>
            </a:r>
            <a:r>
              <a:rPr lang="en-US" sz="1091" kern="1200" spc="7">
                <a:solidFill>
                  <a:prstClr val="black"/>
                </a:solidFill>
                <a:latin typeface="Tahoma"/>
                <a:ea typeface="+mn-ea"/>
                <a:cs typeface="Tahoma"/>
              </a:rPr>
              <a:t> </a:t>
            </a:r>
            <a:r>
              <a:rPr sz="1091" kern="1200" spc="2" dirty="0">
                <a:solidFill>
                  <a:prstClr val="black"/>
                </a:solidFill>
                <a:latin typeface="Tahoma"/>
                <a:ea typeface="+mn-ea"/>
                <a:cs typeface="Tahoma"/>
              </a:rPr>
              <a:t>School</a:t>
            </a:r>
            <a:r>
              <a:rPr sz="1091" kern="1200" spc="7" dirty="0">
                <a:solidFill>
                  <a:prstClr val="black"/>
                </a:solidFill>
                <a:latin typeface="Tahoma"/>
                <a:ea typeface="+mn-ea"/>
                <a:cs typeface="Tahoma"/>
              </a:rPr>
              <a:t> </a:t>
            </a:r>
            <a:r>
              <a:rPr sz="1091" kern="1200" spc="2" dirty="0">
                <a:solidFill>
                  <a:prstClr val="black"/>
                </a:solidFill>
                <a:latin typeface="Tahoma"/>
                <a:ea typeface="+mn-ea"/>
                <a:cs typeface="Tahoma"/>
              </a:rPr>
              <a:t>of</a:t>
            </a:r>
            <a:r>
              <a:rPr sz="1091" kern="1200" spc="5" dirty="0">
                <a:solidFill>
                  <a:prstClr val="black"/>
                </a:solidFill>
                <a:latin typeface="Tahoma"/>
                <a:ea typeface="+mn-ea"/>
                <a:cs typeface="Tahoma"/>
              </a:rPr>
              <a:t> </a:t>
            </a:r>
            <a:r>
              <a:rPr sz="1091" kern="1200" dirty="0">
                <a:solidFill>
                  <a:prstClr val="black"/>
                </a:solidFill>
                <a:latin typeface="Tahoma"/>
                <a:ea typeface="+mn-ea"/>
                <a:cs typeface="Tahoma"/>
              </a:rPr>
              <a:t>Geography</a:t>
            </a:r>
            <a:endParaRPr sz="1114" kern="1200" dirty="0">
              <a:solidFill>
                <a:prstClr val="black"/>
              </a:solidFill>
              <a:latin typeface="Tahoma"/>
              <a:ea typeface="+mn-ea"/>
              <a:cs typeface="Tahoma"/>
            </a:endParaRPr>
          </a:p>
        </p:txBody>
      </p:sp>
      <p:sp>
        <p:nvSpPr>
          <p:cNvPr id="7" name="object 7"/>
          <p:cNvSpPr txBox="1"/>
          <p:nvPr/>
        </p:nvSpPr>
        <p:spPr>
          <a:xfrm>
            <a:off x="1600334" y="914617"/>
            <a:ext cx="652375" cy="118724"/>
          </a:xfrm>
          <a:prstGeom prst="rect">
            <a:avLst/>
          </a:prstGeom>
        </p:spPr>
        <p:txBody>
          <a:bodyPr vert="horz" wrap="square" lIns="0" tIns="6641" rIns="0" bIns="0" rtlCol="0">
            <a:spAutoFit/>
          </a:bodyPr>
          <a:lstStyle/>
          <a:p>
            <a:pPr marL="5775" defTabSz="415778">
              <a:spcBef>
                <a:spcPts val="52"/>
              </a:spcBef>
              <a:buClrTx/>
            </a:pPr>
            <a:r>
              <a:rPr sz="728" b="1" kern="1200" dirty="0">
                <a:solidFill>
                  <a:prstClr val="black"/>
                </a:solidFill>
                <a:latin typeface="Calibri"/>
                <a:ea typeface="+mn-ea"/>
                <a:cs typeface="Segoe Print"/>
              </a:rPr>
              <a:t>Abstrac</a:t>
            </a:r>
            <a:r>
              <a:rPr sz="728" b="1" kern="1200" spc="2" dirty="0">
                <a:solidFill>
                  <a:prstClr val="black"/>
                </a:solidFill>
                <a:latin typeface="Calibri"/>
                <a:ea typeface="+mn-ea"/>
                <a:cs typeface="Segoe Print"/>
              </a:rPr>
              <a:t>t</a:t>
            </a:r>
            <a:endParaRPr sz="728" kern="1200" dirty="0">
              <a:solidFill>
                <a:prstClr val="black"/>
              </a:solidFill>
              <a:latin typeface="Calibri"/>
              <a:ea typeface="+mn-ea"/>
              <a:cs typeface="Segoe Print"/>
            </a:endParaRPr>
          </a:p>
        </p:txBody>
      </p:sp>
      <p:sp>
        <p:nvSpPr>
          <p:cNvPr id="19" name="object 19"/>
          <p:cNvSpPr txBox="1"/>
          <p:nvPr/>
        </p:nvSpPr>
        <p:spPr>
          <a:xfrm>
            <a:off x="7140929" y="2185043"/>
            <a:ext cx="131385" cy="281606"/>
          </a:xfrm>
          <a:prstGeom prst="rect">
            <a:avLst/>
          </a:prstGeom>
        </p:spPr>
        <p:txBody>
          <a:bodyPr vert="horz" wrap="square" lIns="0" tIns="5198" rIns="0" bIns="0" rtlCol="0">
            <a:spAutoFit/>
          </a:bodyPr>
          <a:lstStyle/>
          <a:p>
            <a:pPr marL="5775" defTabSz="415778">
              <a:spcBef>
                <a:spcPts val="41"/>
              </a:spcBef>
              <a:buClrTx/>
            </a:pPr>
            <a:r>
              <a:rPr sz="1796" kern="1200" spc="-2" dirty="0">
                <a:solidFill>
                  <a:srgbClr val="FFFFFF"/>
                </a:solidFill>
                <a:latin typeface="Calibri"/>
                <a:ea typeface="+mn-ea"/>
                <a:cs typeface="Calibri"/>
              </a:rPr>
              <a:t>b</a:t>
            </a:r>
            <a:endParaRPr sz="1796" kern="1200">
              <a:solidFill>
                <a:prstClr val="black"/>
              </a:solidFill>
              <a:latin typeface="Calibri"/>
              <a:ea typeface="+mn-ea"/>
              <a:cs typeface="Calibri"/>
            </a:endParaRPr>
          </a:p>
        </p:txBody>
      </p:sp>
      <p:sp>
        <p:nvSpPr>
          <p:cNvPr id="42" name="object 42"/>
          <p:cNvSpPr txBox="1"/>
          <p:nvPr/>
        </p:nvSpPr>
        <p:spPr>
          <a:xfrm>
            <a:off x="6897587" y="6030047"/>
            <a:ext cx="3482634" cy="633108"/>
          </a:xfrm>
          <a:prstGeom prst="rect">
            <a:avLst/>
          </a:prstGeom>
        </p:spPr>
        <p:txBody>
          <a:bodyPr vert="horz" wrap="square" lIns="0" tIns="7796" rIns="0" bIns="0" rtlCol="0">
            <a:spAutoFit/>
          </a:bodyPr>
          <a:lstStyle/>
          <a:p>
            <a:pPr marL="5775" defTabSz="415778">
              <a:spcBef>
                <a:spcPts val="52"/>
              </a:spcBef>
              <a:buClrTx/>
            </a:pPr>
            <a:r>
              <a:rPr sz="728" b="1" kern="1200" dirty="0">
                <a:solidFill>
                  <a:prstClr val="black"/>
                </a:solidFill>
                <a:latin typeface="Calibri"/>
                <a:ea typeface="+mn-ea"/>
                <a:cs typeface="+mn-cs"/>
              </a:rPr>
              <a:t>Acknowledgements</a:t>
            </a:r>
          </a:p>
          <a:p>
            <a:pPr marL="5775" marR="2310" algn="just" defTabSz="415778">
              <a:lnSpc>
                <a:spcPct val="103099"/>
              </a:lnSpc>
              <a:buClrTx/>
            </a:pPr>
            <a:r>
              <a:rPr lang="en-US" sz="546" kern="1200" spc="14" dirty="0">
                <a:solidFill>
                  <a:prstClr val="black"/>
                </a:solidFill>
                <a:latin typeface="Yu Gothic UI"/>
                <a:ea typeface="+mn-ea"/>
                <a:cs typeface="+mn-cs"/>
              </a:rPr>
              <a:t>The United States National Science Foundation’s Division of Environmental Biology supported this work via grant OCE-1637630 for the Plum Island Ecosystems Long Term Ecological Research site. The Edna Bailey Sussman Trust supplied additional funding. Thomas </a:t>
            </a:r>
            <a:r>
              <a:rPr lang="en-US" sz="546" kern="1200" spc="14" dirty="0" err="1">
                <a:solidFill>
                  <a:prstClr val="black"/>
                </a:solidFill>
                <a:latin typeface="Yu Gothic UI"/>
                <a:ea typeface="+mn-ea"/>
                <a:cs typeface="+mn-cs"/>
              </a:rPr>
              <a:t>Bilintoh’s</a:t>
            </a:r>
            <a:r>
              <a:rPr lang="en-US" sz="546" kern="1200" spc="14" dirty="0">
                <a:solidFill>
                  <a:prstClr val="black"/>
                </a:solidFill>
                <a:latin typeface="Yu Gothic UI"/>
                <a:ea typeface="+mn-ea"/>
                <a:cs typeface="+mn-cs"/>
              </a:rPr>
              <a:t> R package </a:t>
            </a:r>
            <a:r>
              <a:rPr lang="en-US" sz="546" i="1" kern="1200" spc="14" dirty="0" err="1">
                <a:solidFill>
                  <a:prstClr val="black"/>
                </a:solidFill>
                <a:latin typeface="Yu Gothic UI"/>
                <a:ea typeface="+mn-ea"/>
                <a:cs typeface="+mn-cs"/>
              </a:rPr>
              <a:t>binaryTimeSeries</a:t>
            </a:r>
            <a:r>
              <a:rPr lang="en-US" sz="546" kern="1200" spc="14" dirty="0">
                <a:solidFill>
                  <a:prstClr val="black"/>
                </a:solidFill>
                <a:latin typeface="Yu Gothic UI"/>
                <a:ea typeface="+mn-ea"/>
                <a:cs typeface="+mn-cs"/>
              </a:rPr>
              <a:t> computed trajectory analysis. Ryan </a:t>
            </a:r>
            <a:r>
              <a:rPr lang="en-US" sz="546" kern="1200" spc="14" dirty="0" err="1">
                <a:solidFill>
                  <a:prstClr val="black"/>
                </a:solidFill>
                <a:latin typeface="Yu Gothic UI"/>
                <a:ea typeface="+mn-ea"/>
                <a:cs typeface="+mn-cs"/>
              </a:rPr>
              <a:t>Shumeyko</a:t>
            </a:r>
            <a:r>
              <a:rPr lang="en-US" sz="546" kern="1200" spc="14" dirty="0">
                <a:solidFill>
                  <a:prstClr val="black"/>
                </a:solidFill>
                <a:latin typeface="Yu Gothic UI"/>
                <a:ea typeface="+mn-ea"/>
                <a:cs typeface="+mn-cs"/>
              </a:rPr>
              <a:t>, Ken Baird, Rob Kearney, Annabel Krugman, Tommy McCarthy, Ben </a:t>
            </a:r>
            <a:r>
              <a:rPr lang="en-US" sz="546" kern="1200" spc="14" dirty="0" err="1">
                <a:solidFill>
                  <a:prstClr val="black"/>
                </a:solidFill>
                <a:latin typeface="Yu Gothic UI"/>
                <a:ea typeface="+mn-ea"/>
                <a:cs typeface="+mn-cs"/>
              </a:rPr>
              <a:t>Hollerbach</a:t>
            </a:r>
            <a:r>
              <a:rPr lang="en-US" sz="546" kern="1200" spc="14" dirty="0">
                <a:solidFill>
                  <a:prstClr val="black"/>
                </a:solidFill>
                <a:latin typeface="Yu Gothic UI"/>
                <a:ea typeface="+mn-ea"/>
                <a:cs typeface="+mn-cs"/>
              </a:rPr>
              <a:t>, Ryan Mickelson, Ravi </a:t>
            </a:r>
            <a:r>
              <a:rPr lang="en-US" sz="546" kern="1200" spc="14" dirty="0" err="1">
                <a:solidFill>
                  <a:prstClr val="black"/>
                </a:solidFill>
                <a:latin typeface="Yu Gothic UI"/>
                <a:ea typeface="+mn-ea"/>
                <a:cs typeface="+mn-cs"/>
              </a:rPr>
              <a:t>Thapaliya</a:t>
            </a:r>
            <a:r>
              <a:rPr lang="en-US" sz="546" kern="1200" spc="14" dirty="0">
                <a:solidFill>
                  <a:prstClr val="black"/>
                </a:solidFill>
                <a:latin typeface="Yu Gothic UI"/>
                <a:ea typeface="+mn-ea"/>
                <a:cs typeface="+mn-cs"/>
              </a:rPr>
              <a:t>, André de Oliveira </a:t>
            </a:r>
            <a:r>
              <a:rPr lang="en-US" sz="546" kern="1200" spc="14" dirty="0" err="1">
                <a:solidFill>
                  <a:prstClr val="black"/>
                </a:solidFill>
                <a:latin typeface="Yu Gothic UI"/>
                <a:ea typeface="+mn-ea"/>
                <a:cs typeface="+mn-cs"/>
              </a:rPr>
              <a:t>Domingues</a:t>
            </a:r>
            <a:r>
              <a:rPr lang="en-US" sz="546" kern="1200" spc="14" dirty="0">
                <a:solidFill>
                  <a:prstClr val="black"/>
                </a:solidFill>
                <a:latin typeface="Yu Gothic UI"/>
                <a:ea typeface="+mn-ea"/>
                <a:cs typeface="+mn-cs"/>
              </a:rPr>
              <a:t> performed visual assessment. Clark Labs facilitated this work by creating the GIS software TerrSet®. </a:t>
            </a:r>
          </a:p>
        </p:txBody>
      </p:sp>
      <p:sp>
        <p:nvSpPr>
          <p:cNvPr id="39" name="object 13">
            <a:extLst>
              <a:ext uri="{FF2B5EF4-FFF2-40B4-BE49-F238E27FC236}">
                <a16:creationId xmlns:a16="http://schemas.microsoft.com/office/drawing/2014/main" id="{B18378DF-F824-4909-8DDD-575AAED0BD90}"/>
              </a:ext>
            </a:extLst>
          </p:cNvPr>
          <p:cNvSpPr txBox="1"/>
          <p:nvPr/>
        </p:nvSpPr>
        <p:spPr>
          <a:xfrm>
            <a:off x="2400423" y="5597283"/>
            <a:ext cx="120701" cy="281606"/>
          </a:xfrm>
          <a:prstGeom prst="rect">
            <a:avLst/>
          </a:prstGeom>
        </p:spPr>
        <p:txBody>
          <a:bodyPr vert="horz" wrap="square" lIns="0" tIns="5198" rIns="0" bIns="0" rtlCol="0">
            <a:spAutoFit/>
          </a:bodyPr>
          <a:lstStyle/>
          <a:p>
            <a:pPr marL="5775" defTabSz="415778">
              <a:spcBef>
                <a:spcPts val="41"/>
              </a:spcBef>
              <a:buClrTx/>
            </a:pPr>
            <a:r>
              <a:rPr sz="1796" kern="1200" spc="-2" dirty="0">
                <a:solidFill>
                  <a:prstClr val="white"/>
                </a:solidFill>
                <a:latin typeface="Calibri"/>
                <a:ea typeface="+mn-ea"/>
                <a:cs typeface="Calibri"/>
              </a:rPr>
              <a:t>a</a:t>
            </a:r>
            <a:endParaRPr sz="1796" kern="1200" dirty="0">
              <a:solidFill>
                <a:prstClr val="white"/>
              </a:solidFill>
              <a:latin typeface="Calibri"/>
              <a:ea typeface="+mn-ea"/>
              <a:cs typeface="Calibri"/>
            </a:endParaRPr>
          </a:p>
        </p:txBody>
      </p:sp>
      <p:sp>
        <p:nvSpPr>
          <p:cNvPr id="40" name="object 13">
            <a:extLst>
              <a:ext uri="{FF2B5EF4-FFF2-40B4-BE49-F238E27FC236}">
                <a16:creationId xmlns:a16="http://schemas.microsoft.com/office/drawing/2014/main" id="{E0E9AC96-0D33-4C55-B164-975ED2458742}"/>
              </a:ext>
            </a:extLst>
          </p:cNvPr>
          <p:cNvSpPr txBox="1"/>
          <p:nvPr/>
        </p:nvSpPr>
        <p:spPr>
          <a:xfrm>
            <a:off x="3527780" y="5597283"/>
            <a:ext cx="120701" cy="281606"/>
          </a:xfrm>
          <a:prstGeom prst="rect">
            <a:avLst/>
          </a:prstGeom>
        </p:spPr>
        <p:txBody>
          <a:bodyPr vert="horz" wrap="square" lIns="0" tIns="5198" rIns="0" bIns="0" rtlCol="0">
            <a:spAutoFit/>
          </a:bodyPr>
          <a:lstStyle/>
          <a:p>
            <a:pPr marL="5775" defTabSz="415778">
              <a:spcBef>
                <a:spcPts val="41"/>
              </a:spcBef>
              <a:buClrTx/>
            </a:pPr>
            <a:r>
              <a:rPr lang="en-US" sz="1796" kern="1200" spc="-2" dirty="0">
                <a:solidFill>
                  <a:prstClr val="white"/>
                </a:solidFill>
                <a:latin typeface="Calibri"/>
                <a:ea typeface="+mn-ea"/>
                <a:cs typeface="Calibri"/>
              </a:rPr>
              <a:t>b</a:t>
            </a:r>
            <a:endParaRPr sz="1796" kern="1200" dirty="0">
              <a:solidFill>
                <a:prstClr val="white"/>
              </a:solidFill>
              <a:latin typeface="Calibri"/>
              <a:ea typeface="+mn-ea"/>
              <a:cs typeface="Calibri"/>
            </a:endParaRPr>
          </a:p>
        </p:txBody>
      </p:sp>
      <p:sp>
        <p:nvSpPr>
          <p:cNvPr id="55" name="object 13">
            <a:extLst>
              <a:ext uri="{FF2B5EF4-FFF2-40B4-BE49-F238E27FC236}">
                <a16:creationId xmlns:a16="http://schemas.microsoft.com/office/drawing/2014/main" id="{BE789FE6-99F0-47CE-8C41-F1C19B86C1F0}"/>
              </a:ext>
            </a:extLst>
          </p:cNvPr>
          <p:cNvSpPr txBox="1"/>
          <p:nvPr/>
        </p:nvSpPr>
        <p:spPr>
          <a:xfrm>
            <a:off x="5179514" y="3074681"/>
            <a:ext cx="120701" cy="281606"/>
          </a:xfrm>
          <a:prstGeom prst="rect">
            <a:avLst/>
          </a:prstGeom>
        </p:spPr>
        <p:txBody>
          <a:bodyPr vert="horz" wrap="square" lIns="0" tIns="5198" rIns="0" bIns="0" rtlCol="0">
            <a:spAutoFit/>
          </a:bodyPr>
          <a:lstStyle/>
          <a:p>
            <a:pPr marL="5775" defTabSz="415778">
              <a:spcBef>
                <a:spcPts val="41"/>
              </a:spcBef>
              <a:buClrTx/>
            </a:pPr>
            <a:r>
              <a:rPr sz="1796" kern="1200" spc="-2" dirty="0">
                <a:solidFill>
                  <a:prstClr val="white"/>
                </a:solidFill>
                <a:latin typeface="Calibri"/>
                <a:ea typeface="+mn-ea"/>
                <a:cs typeface="Calibri"/>
              </a:rPr>
              <a:t>a</a:t>
            </a:r>
            <a:endParaRPr sz="1796" kern="1200" dirty="0">
              <a:solidFill>
                <a:prstClr val="white"/>
              </a:solidFill>
              <a:latin typeface="Calibri"/>
              <a:ea typeface="+mn-ea"/>
              <a:cs typeface="Calibri"/>
            </a:endParaRPr>
          </a:p>
        </p:txBody>
      </p:sp>
      <p:pic>
        <p:nvPicPr>
          <p:cNvPr id="23" name="Picture 22" descr="Table&#10;&#10;Description automatically generated">
            <a:extLst>
              <a:ext uri="{FF2B5EF4-FFF2-40B4-BE49-F238E27FC236}">
                <a16:creationId xmlns:a16="http://schemas.microsoft.com/office/drawing/2014/main" id="{70CEEDCB-573B-0425-E707-3332A2DE56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4921" y="3180207"/>
            <a:ext cx="2772076" cy="1227943"/>
          </a:xfrm>
          <a:prstGeom prst="rect">
            <a:avLst/>
          </a:prstGeom>
        </p:spPr>
      </p:pic>
      <p:sp>
        <p:nvSpPr>
          <p:cNvPr id="28" name="object 15">
            <a:extLst>
              <a:ext uri="{FF2B5EF4-FFF2-40B4-BE49-F238E27FC236}">
                <a16:creationId xmlns:a16="http://schemas.microsoft.com/office/drawing/2014/main" id="{09ED8A2B-B8A5-0FFF-0BC3-C8EAC0F0E743}"/>
              </a:ext>
            </a:extLst>
          </p:cNvPr>
          <p:cNvSpPr txBox="1"/>
          <p:nvPr/>
        </p:nvSpPr>
        <p:spPr>
          <a:xfrm>
            <a:off x="4284053" y="2922686"/>
            <a:ext cx="2772076" cy="209582"/>
          </a:xfrm>
          <a:prstGeom prst="rect">
            <a:avLst/>
          </a:prstGeom>
        </p:spPr>
        <p:txBody>
          <a:bodyPr vert="horz" wrap="square" lIns="0" tIns="6641" rIns="0" bIns="0" rtlCol="0">
            <a:spAutoFit/>
          </a:bodyPr>
          <a:lstStyle/>
          <a:p>
            <a:pPr marL="5775" defTabSz="415778">
              <a:spcBef>
                <a:spcPts val="52"/>
              </a:spcBef>
              <a:buClrTx/>
            </a:pPr>
            <a:r>
              <a:rPr lang="en-US" sz="659" b="1" kern="1200" dirty="0">
                <a:solidFill>
                  <a:prstClr val="black"/>
                </a:solidFill>
                <a:latin typeface="Calibri"/>
                <a:ea typeface="+mn-ea"/>
                <a:cs typeface="Times New Roman" panose="02020603050405020304" pitchFamily="18" charset="0"/>
              </a:rPr>
              <a:t>3. Three conceptual contingency tables show that the pairing of the results at each time point influences the result during the time interval.</a:t>
            </a:r>
            <a:endParaRPr sz="659" b="1" kern="1200" dirty="0">
              <a:solidFill>
                <a:prstClr val="black"/>
              </a:solidFill>
              <a:latin typeface="Calibri"/>
              <a:ea typeface="+mn-ea"/>
              <a:cs typeface="Times New Roman" panose="02020603050405020304" pitchFamily="18" charset="0"/>
            </a:endParaRPr>
          </a:p>
        </p:txBody>
      </p:sp>
      <p:pic>
        <p:nvPicPr>
          <p:cNvPr id="31" name="Picture 30" descr="A picture containing chart&#10;&#10;Description automatically generated">
            <a:extLst>
              <a:ext uri="{FF2B5EF4-FFF2-40B4-BE49-F238E27FC236}">
                <a16:creationId xmlns:a16="http://schemas.microsoft.com/office/drawing/2014/main" id="{14F03DB6-7FA5-B87D-BC92-D78699147C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9793" y="3280988"/>
            <a:ext cx="2655129" cy="3118585"/>
          </a:xfrm>
          <a:prstGeom prst="rect">
            <a:avLst/>
          </a:prstGeom>
        </p:spPr>
      </p:pic>
      <p:sp>
        <p:nvSpPr>
          <p:cNvPr id="32" name="object 42">
            <a:extLst>
              <a:ext uri="{FF2B5EF4-FFF2-40B4-BE49-F238E27FC236}">
                <a16:creationId xmlns:a16="http://schemas.microsoft.com/office/drawing/2014/main" id="{9088BB27-6A91-9E62-209E-3B4A2F04080B}"/>
              </a:ext>
            </a:extLst>
          </p:cNvPr>
          <p:cNvSpPr txBox="1"/>
          <p:nvPr/>
        </p:nvSpPr>
        <p:spPr>
          <a:xfrm>
            <a:off x="1600334" y="6399684"/>
            <a:ext cx="2568785" cy="175097"/>
          </a:xfrm>
          <a:prstGeom prst="rect">
            <a:avLst/>
          </a:prstGeom>
        </p:spPr>
        <p:txBody>
          <a:bodyPr vert="horz" wrap="square" lIns="0" tIns="7796" rIns="0" bIns="0" rtlCol="0">
            <a:spAutoFit/>
          </a:bodyPr>
          <a:lstStyle/>
          <a:p>
            <a:pPr marL="5775" marR="2310" algn="just" defTabSz="415778">
              <a:lnSpc>
                <a:spcPct val="103099"/>
              </a:lnSpc>
              <a:buClrTx/>
            </a:pPr>
            <a:r>
              <a:rPr lang="en-US" sz="546" kern="1200" spc="14" dirty="0">
                <a:solidFill>
                  <a:prstClr val="black"/>
                </a:solidFill>
                <a:latin typeface="Yu Gothic UI"/>
                <a:ea typeface="+mn-ea"/>
                <a:cs typeface="Yu Gothic UI"/>
              </a:rPr>
              <a:t>Figure </a:t>
            </a:r>
            <a:r>
              <a:rPr lang="en-US" sz="546" kern="1200" spc="14" dirty="0">
                <a:solidFill>
                  <a:prstClr val="black"/>
                </a:solidFill>
                <a:latin typeface="Yu Gothic UI"/>
                <a:ea typeface="+mn-ea"/>
                <a:cs typeface="+mn-cs"/>
              </a:rPr>
              <a:t>1 (a) Map of vegetation trajectories (b) Stacked bar graph of annual vegetation change</a:t>
            </a:r>
          </a:p>
        </p:txBody>
      </p:sp>
      <p:sp>
        <p:nvSpPr>
          <p:cNvPr id="33" name="object 42">
            <a:extLst>
              <a:ext uri="{FF2B5EF4-FFF2-40B4-BE49-F238E27FC236}">
                <a16:creationId xmlns:a16="http://schemas.microsoft.com/office/drawing/2014/main" id="{5F2A83EE-A834-08D3-FD86-8567F58C3DED}"/>
              </a:ext>
            </a:extLst>
          </p:cNvPr>
          <p:cNvSpPr txBox="1"/>
          <p:nvPr/>
        </p:nvSpPr>
        <p:spPr>
          <a:xfrm>
            <a:off x="4328802" y="2733329"/>
            <a:ext cx="2568785" cy="261596"/>
          </a:xfrm>
          <a:prstGeom prst="rect">
            <a:avLst/>
          </a:prstGeom>
        </p:spPr>
        <p:txBody>
          <a:bodyPr vert="horz" wrap="square" lIns="0" tIns="7796" rIns="0" bIns="0" rtlCol="0">
            <a:spAutoFit/>
          </a:bodyPr>
          <a:lstStyle/>
          <a:p>
            <a:pPr marL="5775" marR="2310" algn="just" defTabSz="415778">
              <a:lnSpc>
                <a:spcPct val="103099"/>
              </a:lnSpc>
              <a:buClrTx/>
            </a:pPr>
            <a:r>
              <a:rPr lang="en-US" sz="546" kern="1200" spc="14" dirty="0">
                <a:solidFill>
                  <a:prstClr val="black"/>
                </a:solidFill>
                <a:latin typeface="Yu Gothic UI"/>
                <a:ea typeface="+mn-ea"/>
                <a:cs typeface="Yu Gothic UI"/>
              </a:rPr>
              <a:t>Figure 2 All Absence stratum receives 90 sample points. Some Presence Stratum receives 360 sample points.</a:t>
            </a:r>
          </a:p>
          <a:p>
            <a:pPr marL="5775" marR="2310" algn="just" defTabSz="415778">
              <a:lnSpc>
                <a:spcPct val="103099"/>
              </a:lnSpc>
              <a:buClrTx/>
            </a:pPr>
            <a:endParaRPr lang="en-US" sz="546" kern="1200" spc="14" dirty="0">
              <a:solidFill>
                <a:prstClr val="black"/>
              </a:solidFill>
              <a:latin typeface="Yu Gothic UI"/>
              <a:ea typeface="+mn-ea"/>
              <a:cs typeface="Yu Gothic UI"/>
            </a:endParaRPr>
          </a:p>
        </p:txBody>
      </p:sp>
      <p:sp>
        <p:nvSpPr>
          <p:cNvPr id="35" name="object 42">
            <a:extLst>
              <a:ext uri="{FF2B5EF4-FFF2-40B4-BE49-F238E27FC236}">
                <a16:creationId xmlns:a16="http://schemas.microsoft.com/office/drawing/2014/main" id="{D6AAF9C2-5F13-F4FC-B942-C75385998C26}"/>
              </a:ext>
            </a:extLst>
          </p:cNvPr>
          <p:cNvSpPr txBox="1"/>
          <p:nvPr/>
        </p:nvSpPr>
        <p:spPr>
          <a:xfrm>
            <a:off x="4203489" y="4408150"/>
            <a:ext cx="2850367" cy="867082"/>
          </a:xfrm>
          <a:prstGeom prst="rect">
            <a:avLst/>
          </a:prstGeom>
        </p:spPr>
        <p:txBody>
          <a:bodyPr vert="horz" wrap="square" lIns="0" tIns="7796" rIns="0" bIns="0" rtlCol="0">
            <a:spAutoFit/>
          </a:bodyPr>
          <a:lstStyle/>
          <a:p>
            <a:pPr marL="5775" marR="2310" algn="just" defTabSz="415778">
              <a:lnSpc>
                <a:spcPct val="103099"/>
              </a:lnSpc>
              <a:buClrTx/>
            </a:pPr>
            <a:r>
              <a:rPr lang="en-US" sz="546" kern="1200" spc="14" dirty="0">
                <a:solidFill>
                  <a:prstClr val="black"/>
                </a:solidFill>
                <a:latin typeface="Yu Gothic UI"/>
                <a:ea typeface="+mn-ea"/>
                <a:cs typeface="Yu Gothic UI"/>
              </a:rPr>
              <a:t>At the start time point, M denotes a Miss, H denotes a Hit, F denotes a False Alarm, and C denotes a Correct Rejection. </a:t>
            </a:r>
          </a:p>
          <a:p>
            <a:pPr marL="5775" marR="2310" algn="just" defTabSz="415778">
              <a:lnSpc>
                <a:spcPct val="103099"/>
              </a:lnSpc>
              <a:buClrTx/>
            </a:pPr>
            <a:r>
              <a:rPr lang="en-US" sz="546" kern="1200" spc="14" dirty="0">
                <a:solidFill>
                  <a:prstClr val="black"/>
                </a:solidFill>
                <a:latin typeface="Yu Gothic UI"/>
                <a:ea typeface="+mn-ea"/>
                <a:cs typeface="Yu Gothic UI"/>
              </a:rPr>
              <a:t>At the end time point, m denotes a Miss, h denotes a Hit, f denotes a False Alarm, and c denotes a Correct Rejection.</a:t>
            </a:r>
          </a:p>
          <a:p>
            <a:pPr marL="5775" marR="2310" algn="just" defTabSz="415778">
              <a:lnSpc>
                <a:spcPct val="103099"/>
              </a:lnSpc>
              <a:buClrTx/>
            </a:pPr>
            <a:r>
              <a:rPr lang="en-US" sz="546" kern="1200" spc="14" dirty="0">
                <a:solidFill>
                  <a:prstClr val="black"/>
                </a:solidFill>
                <a:latin typeface="Yu Gothic UI"/>
                <a:ea typeface="+mn-ea"/>
                <a:cs typeface="Yu Gothic UI"/>
              </a:rPr>
              <a:t>Figure 3 Conceptual format of three contingency tables where gray entries are agreement, and red font denotes error at time points. (a) Start time’s table. (b) End time’s table. (c) Time interval’s table where each entry is a combination of the first letter in the start time’s table and the second letter in the end time’s table. Entries in the commission column and omission row give the time point errors that are possible causes of commission and omission error, respectively during the time interval.</a:t>
            </a:r>
          </a:p>
        </p:txBody>
      </p:sp>
      <p:sp>
        <p:nvSpPr>
          <p:cNvPr id="38" name="object 15">
            <a:extLst>
              <a:ext uri="{FF2B5EF4-FFF2-40B4-BE49-F238E27FC236}">
                <a16:creationId xmlns:a16="http://schemas.microsoft.com/office/drawing/2014/main" id="{CD937B46-1776-D09C-0908-6B3B8E0C5AF3}"/>
              </a:ext>
            </a:extLst>
          </p:cNvPr>
          <p:cNvSpPr txBox="1"/>
          <p:nvPr/>
        </p:nvSpPr>
        <p:spPr>
          <a:xfrm>
            <a:off x="4190014" y="5358348"/>
            <a:ext cx="2908889" cy="108144"/>
          </a:xfrm>
          <a:prstGeom prst="rect">
            <a:avLst/>
          </a:prstGeom>
        </p:spPr>
        <p:txBody>
          <a:bodyPr vert="horz" wrap="square" lIns="0" tIns="6641" rIns="0" bIns="0" rtlCol="0">
            <a:spAutoFit/>
          </a:bodyPr>
          <a:lstStyle/>
          <a:p>
            <a:pPr marL="5775" algn="just" defTabSz="415778">
              <a:spcBef>
                <a:spcPts val="52"/>
              </a:spcBef>
              <a:buClrTx/>
            </a:pPr>
            <a:r>
              <a:rPr lang="en-US" sz="659" b="1" kern="1200" dirty="0">
                <a:solidFill>
                  <a:prstClr val="black"/>
                </a:solidFill>
                <a:latin typeface="Calibri"/>
                <a:ea typeface="+mn-ea"/>
                <a:cs typeface="Times New Roman" panose="02020603050405020304" pitchFamily="18" charset="0"/>
              </a:rPr>
              <a:t>4. Equations for category </a:t>
            </a:r>
            <a:r>
              <a:rPr lang="en-US" sz="659" b="1" i="1" kern="1200" dirty="0">
                <a:solidFill>
                  <a:prstClr val="black"/>
                </a:solidFill>
                <a:latin typeface="Calibri"/>
                <a:ea typeface="+mn-ea"/>
                <a:cs typeface="Times New Roman" panose="02020603050405020304" pitchFamily="18" charset="0"/>
              </a:rPr>
              <a:t>j</a:t>
            </a:r>
            <a:r>
              <a:rPr lang="en-US" sz="659" b="1" kern="1200" dirty="0">
                <a:solidFill>
                  <a:prstClr val="black"/>
                </a:solidFill>
                <a:latin typeface="Calibri"/>
                <a:ea typeface="+mn-ea"/>
                <a:cs typeface="Times New Roman" panose="02020603050405020304" pitchFamily="18" charset="0"/>
              </a:rPr>
              <a:t> where the number of categories is </a:t>
            </a:r>
            <a:r>
              <a:rPr lang="en-US" sz="659" b="1" i="1" kern="1200" dirty="0">
                <a:solidFill>
                  <a:prstClr val="black"/>
                </a:solidFill>
                <a:latin typeface="Calibri"/>
                <a:ea typeface="+mn-ea"/>
                <a:cs typeface="Times New Roman" panose="02020603050405020304" pitchFamily="18" charset="0"/>
              </a:rPr>
              <a:t>J</a:t>
            </a:r>
            <a:endParaRPr sz="659" b="1" i="1" kern="1200" dirty="0">
              <a:solidFill>
                <a:prstClr val="black"/>
              </a:solidFill>
              <a:latin typeface="Calibri"/>
              <a:ea typeface="+mn-ea"/>
              <a:cs typeface="Times New Roman" panose="02020603050405020304" pitchFamily="18" charset="0"/>
            </a:endParaRPr>
          </a:p>
        </p:txBody>
      </p:sp>
      <p:sp>
        <p:nvSpPr>
          <p:cNvPr id="47" name="object 15">
            <a:extLst>
              <a:ext uri="{FF2B5EF4-FFF2-40B4-BE49-F238E27FC236}">
                <a16:creationId xmlns:a16="http://schemas.microsoft.com/office/drawing/2014/main" id="{EB8F23E8-17EB-7C5A-A5C9-5FA673463E11}"/>
              </a:ext>
            </a:extLst>
          </p:cNvPr>
          <p:cNvSpPr txBox="1"/>
          <p:nvPr/>
        </p:nvSpPr>
        <p:spPr>
          <a:xfrm>
            <a:off x="7138501" y="928108"/>
            <a:ext cx="3220748" cy="209582"/>
          </a:xfrm>
          <a:prstGeom prst="rect">
            <a:avLst/>
          </a:prstGeom>
        </p:spPr>
        <p:txBody>
          <a:bodyPr vert="horz" wrap="square" lIns="0" tIns="6641" rIns="0" bIns="0" rtlCol="0">
            <a:spAutoFit/>
          </a:bodyPr>
          <a:lstStyle/>
          <a:p>
            <a:pPr marL="5775" defTabSz="415778">
              <a:spcBef>
                <a:spcPts val="52"/>
              </a:spcBef>
              <a:buClrTx/>
            </a:pPr>
            <a:r>
              <a:rPr lang="en-US" sz="659" b="1" kern="1200" dirty="0">
                <a:solidFill>
                  <a:prstClr val="black"/>
                </a:solidFill>
                <a:latin typeface="Calibri"/>
                <a:ea typeface="+mn-ea"/>
                <a:cs typeface="Times New Roman" panose="02020603050405020304" pitchFamily="18" charset="0"/>
              </a:rPr>
              <a:t>5. Stacked bar graphs show greater accuracy at individual time points in parts (a) and (b) than during time intervals in parts (c-f).</a:t>
            </a:r>
            <a:endParaRPr sz="659" b="1" kern="1200" dirty="0">
              <a:solidFill>
                <a:prstClr val="black"/>
              </a:solidFill>
              <a:latin typeface="Calibri"/>
              <a:ea typeface="+mn-ea"/>
              <a:cs typeface="Times New Roman" panose="02020603050405020304" pitchFamily="18" charset="0"/>
            </a:endParaRPr>
          </a:p>
        </p:txBody>
      </p:sp>
      <p:sp>
        <p:nvSpPr>
          <p:cNvPr id="5" name="object 42">
            <a:extLst>
              <a:ext uri="{FF2B5EF4-FFF2-40B4-BE49-F238E27FC236}">
                <a16:creationId xmlns:a16="http://schemas.microsoft.com/office/drawing/2014/main" id="{A4D27B1C-0A24-6A77-3465-06D18AABD50E}"/>
              </a:ext>
            </a:extLst>
          </p:cNvPr>
          <p:cNvSpPr txBox="1"/>
          <p:nvPr/>
        </p:nvSpPr>
        <p:spPr>
          <a:xfrm>
            <a:off x="1600334" y="1022793"/>
            <a:ext cx="2568785" cy="1819009"/>
          </a:xfrm>
          <a:prstGeom prst="rect">
            <a:avLst/>
          </a:prstGeom>
        </p:spPr>
        <p:txBody>
          <a:bodyPr vert="horz" wrap="square" lIns="0" tIns="7796" rIns="0" bIns="0" rtlCol="0">
            <a:spAutoFit/>
          </a:bodyPr>
          <a:lstStyle/>
          <a:p>
            <a:pPr marL="5775" marR="2310" algn="just" defTabSz="415778">
              <a:lnSpc>
                <a:spcPct val="103099"/>
              </a:lnSpc>
              <a:buClrTx/>
            </a:pPr>
            <a:r>
              <a:rPr lang="en-US" sz="637" kern="1200" spc="14" dirty="0">
                <a:solidFill>
                  <a:prstClr val="black"/>
                </a:solidFill>
                <a:latin typeface="Yu Gothic UI"/>
                <a:ea typeface="+mn-ea"/>
                <a:cs typeface="Yu Gothic UI"/>
              </a:rPr>
              <a:t>My research gives a method to describe how the quality of a classification at each of two time points influences the measurement of the change of a category during the resulting time interval. The method uses Hit, False Alarm, Miss, and Correct Rejection to describe the relationship between the reference and mapped data for a category at each time point. Hit means that the reference data and the mapped data both show presence. False Alarm means that the reference data shows absence while the mapped data shows presence. Miss means that the reference data shows presence while the mapped data shows absence. Correct Rejection means that the reference data and the mapped data both show absence. Four possibilities exist at the start time, and four possibilities exist at the end time, thus 16 combinations exist during the resulting time interval. My method shows how these 16 combinations influence the time interval’s Commission and Omission of the category’s Stable Presence, Gain, Loss, and Stable Absence. I illustrate my method with an application to vegetation in Kherson, Ukraine at 2015, 2020, and 2022.</a:t>
            </a:r>
          </a:p>
        </p:txBody>
      </p:sp>
      <p:sp>
        <p:nvSpPr>
          <p:cNvPr id="21" name="object 15">
            <a:extLst>
              <a:ext uri="{FF2B5EF4-FFF2-40B4-BE49-F238E27FC236}">
                <a16:creationId xmlns:a16="http://schemas.microsoft.com/office/drawing/2014/main" id="{39F1F8FE-830A-8AF3-9074-7B3054EAD0E0}"/>
              </a:ext>
            </a:extLst>
          </p:cNvPr>
          <p:cNvSpPr txBox="1"/>
          <p:nvPr/>
        </p:nvSpPr>
        <p:spPr>
          <a:xfrm>
            <a:off x="4281781" y="943896"/>
            <a:ext cx="2380673" cy="209582"/>
          </a:xfrm>
          <a:prstGeom prst="rect">
            <a:avLst/>
          </a:prstGeom>
        </p:spPr>
        <p:txBody>
          <a:bodyPr vert="horz" wrap="square" lIns="0" tIns="6641" rIns="0" bIns="0" rtlCol="0">
            <a:spAutoFit/>
          </a:bodyPr>
          <a:lstStyle/>
          <a:p>
            <a:pPr marL="5775" defTabSz="415778">
              <a:spcBef>
                <a:spcPts val="52"/>
              </a:spcBef>
              <a:buClrTx/>
            </a:pPr>
            <a:r>
              <a:rPr lang="en-US" sz="659" b="1" kern="1200" dirty="0">
                <a:solidFill>
                  <a:prstClr val="black"/>
                </a:solidFill>
                <a:latin typeface="Calibri"/>
                <a:ea typeface="+mn-ea"/>
                <a:cs typeface="Times New Roman" panose="02020603050405020304" pitchFamily="18" charset="0"/>
              </a:rPr>
              <a:t>2. Stratified random sampling has greater sampling intensity in the Some Presence Stratum.</a:t>
            </a:r>
            <a:endParaRPr sz="659" kern="1200" dirty="0">
              <a:solidFill>
                <a:prstClr val="black"/>
              </a:solidFill>
              <a:latin typeface="Calibri"/>
              <a:ea typeface="+mn-ea"/>
              <a:cs typeface="Times New Roman" panose="02020603050405020304" pitchFamily="18" charset="0"/>
            </a:endParaRPr>
          </a:p>
        </p:txBody>
      </p:sp>
      <p:pic>
        <p:nvPicPr>
          <p:cNvPr id="16" name="Picture 11" descr="mbl_logo">
            <a:extLst>
              <a:ext uri="{FF2B5EF4-FFF2-40B4-BE49-F238E27FC236}">
                <a16:creationId xmlns:a16="http://schemas.microsoft.com/office/drawing/2014/main" id="{48BA055A-42A4-2611-BC25-11670B4F01E0}"/>
              </a:ext>
            </a:extLst>
          </p:cNvPr>
          <p:cNvPicPr>
            <a:picLocks noChangeArrowheads="1"/>
          </p:cNvPicPr>
          <p:nvPr/>
        </p:nvPicPr>
        <p:blipFill>
          <a:blip r:embed="rId10" cstate="print"/>
          <a:srcRect/>
          <a:stretch>
            <a:fillRect/>
          </a:stretch>
        </p:blipFill>
        <p:spPr bwMode="auto">
          <a:xfrm>
            <a:off x="9684050" y="276098"/>
            <a:ext cx="498974" cy="498974"/>
          </a:xfrm>
          <a:prstGeom prst="rect">
            <a:avLst/>
          </a:prstGeom>
          <a:noFill/>
          <a:ln w="9525">
            <a:noFill/>
            <a:miter lim="800000"/>
            <a:headEnd/>
            <a:tailEnd/>
          </a:ln>
        </p:spPr>
      </p:pic>
      <p:pic>
        <p:nvPicPr>
          <p:cNvPr id="14" name="Picture 13">
            <a:extLst>
              <a:ext uri="{FF2B5EF4-FFF2-40B4-BE49-F238E27FC236}">
                <a16:creationId xmlns:a16="http://schemas.microsoft.com/office/drawing/2014/main" id="{B7DB5E38-8EEA-0252-142F-D6794CB72FFE}"/>
              </a:ext>
            </a:extLst>
          </p:cNvPr>
          <p:cNvPicPr>
            <a:picLocks noChangeAspect="1"/>
          </p:cNvPicPr>
          <p:nvPr/>
        </p:nvPicPr>
        <p:blipFill>
          <a:blip r:embed="rId11"/>
          <a:stretch>
            <a:fillRect/>
          </a:stretch>
        </p:blipFill>
        <p:spPr>
          <a:xfrm>
            <a:off x="8886528" y="426490"/>
            <a:ext cx="497182" cy="498974"/>
          </a:xfrm>
          <a:prstGeom prst="rect">
            <a:avLst/>
          </a:prstGeom>
        </p:spPr>
      </p:pic>
      <p:pic>
        <p:nvPicPr>
          <p:cNvPr id="4" name="object 4"/>
          <p:cNvPicPr/>
          <p:nvPr/>
        </p:nvPicPr>
        <p:blipFill>
          <a:blip r:embed="rId12" cstate="print"/>
          <a:stretch>
            <a:fillRect/>
          </a:stretch>
        </p:blipFill>
        <p:spPr>
          <a:xfrm>
            <a:off x="2805726" y="426490"/>
            <a:ext cx="498974" cy="498974"/>
          </a:xfrm>
          <a:prstGeom prst="rect">
            <a:avLst/>
          </a:prstGeom>
        </p:spPr>
      </p:pic>
      <p:sp>
        <p:nvSpPr>
          <p:cNvPr id="22" name="object 42">
            <a:extLst>
              <a:ext uri="{FF2B5EF4-FFF2-40B4-BE49-F238E27FC236}">
                <a16:creationId xmlns:a16="http://schemas.microsoft.com/office/drawing/2014/main" id="{1846253C-C1AF-8181-53E5-7D1F23C2C549}"/>
              </a:ext>
            </a:extLst>
          </p:cNvPr>
          <p:cNvSpPr txBox="1"/>
          <p:nvPr/>
        </p:nvSpPr>
        <p:spPr>
          <a:xfrm>
            <a:off x="7109298" y="4884061"/>
            <a:ext cx="3318070" cy="809117"/>
          </a:xfrm>
          <a:prstGeom prst="rect">
            <a:avLst/>
          </a:prstGeom>
        </p:spPr>
        <p:txBody>
          <a:bodyPr vert="horz" wrap="square" lIns="0" tIns="7796" rIns="0" bIns="0" rtlCol="0">
            <a:spAutoFit/>
          </a:bodyPr>
          <a:lstStyle/>
          <a:p>
            <a:pPr marL="161691" marR="2310" indent="-155917" defTabSz="415778">
              <a:lnSpc>
                <a:spcPct val="103099"/>
              </a:lnSpc>
              <a:buClrTx/>
              <a:buFont typeface="+mj-lt"/>
              <a:buAutoNum type="arabicPeriod"/>
            </a:pPr>
            <a:r>
              <a:rPr lang="en-US" sz="637" kern="1200" spc="14" dirty="0">
                <a:solidFill>
                  <a:prstClr val="black"/>
                </a:solidFill>
                <a:latin typeface="Yu Gothic UI"/>
                <a:ea typeface="+mn-ea"/>
                <a:cs typeface="Yu Gothic UI"/>
              </a:rPr>
              <a:t>If the percent correct at the start is X% and at the end is Y%, then the percent correct during the interval ranges from MAXIMUM(0, X+Y-100)% to MINIMUM(X, Y)% depending on the pairing of the results at the two time points.</a:t>
            </a:r>
          </a:p>
          <a:p>
            <a:pPr marL="161691" marR="2310" indent="-155917" defTabSz="415778">
              <a:lnSpc>
                <a:spcPct val="103099"/>
              </a:lnSpc>
              <a:buClrTx/>
              <a:buFont typeface="+mj-lt"/>
              <a:buAutoNum type="arabicPeriod"/>
            </a:pPr>
            <a:r>
              <a:rPr lang="en-US" sz="637" kern="1200" spc="14" dirty="0">
                <a:solidFill>
                  <a:prstClr val="black"/>
                </a:solidFill>
                <a:latin typeface="Yu Gothic UI"/>
                <a:ea typeface="+mn-ea"/>
                <a:cs typeface="Yu Gothic UI"/>
              </a:rPr>
              <a:t>F1-scores are more enlightening than percent correct, especially when Absence or Stable Absence accounts for most of the percent correct.</a:t>
            </a:r>
          </a:p>
          <a:p>
            <a:pPr marL="161691" marR="2310" indent="-155917" defTabSz="415778">
              <a:lnSpc>
                <a:spcPct val="103099"/>
              </a:lnSpc>
              <a:buClrTx/>
              <a:buFont typeface="+mj-lt"/>
              <a:buAutoNum type="arabicPeriod"/>
            </a:pPr>
            <a:r>
              <a:rPr lang="en-US" sz="637" kern="1200" spc="14" dirty="0">
                <a:solidFill>
                  <a:prstClr val="black"/>
                </a:solidFill>
                <a:latin typeface="Yu Gothic UI"/>
                <a:ea typeface="+mn-ea"/>
                <a:cs typeface="Yu Gothic UI"/>
              </a:rPr>
              <a:t>Misses at 2020 caused an overestimation of loss during 2015-2020, an overestimation of gain during 2020-2022, and an underestimation of Stable Presence during both time intervals in the stratum that has mapped presence.</a:t>
            </a:r>
          </a:p>
        </p:txBody>
      </p:sp>
      <p:sp>
        <p:nvSpPr>
          <p:cNvPr id="24" name="object 15">
            <a:extLst>
              <a:ext uri="{FF2B5EF4-FFF2-40B4-BE49-F238E27FC236}">
                <a16:creationId xmlns:a16="http://schemas.microsoft.com/office/drawing/2014/main" id="{858D0A64-95E8-C0E7-3816-D3BA6607EE32}"/>
              </a:ext>
            </a:extLst>
          </p:cNvPr>
          <p:cNvSpPr txBox="1"/>
          <p:nvPr/>
        </p:nvSpPr>
        <p:spPr>
          <a:xfrm>
            <a:off x="7154760" y="4750833"/>
            <a:ext cx="2908889" cy="108144"/>
          </a:xfrm>
          <a:prstGeom prst="rect">
            <a:avLst/>
          </a:prstGeom>
        </p:spPr>
        <p:txBody>
          <a:bodyPr vert="horz" wrap="square" lIns="0" tIns="6641" rIns="0" bIns="0" rtlCol="0">
            <a:spAutoFit/>
          </a:bodyPr>
          <a:lstStyle/>
          <a:p>
            <a:pPr marL="5775" defTabSz="415778">
              <a:spcBef>
                <a:spcPts val="52"/>
              </a:spcBef>
              <a:buClrTx/>
            </a:pPr>
            <a:r>
              <a:rPr lang="en-US" sz="659" b="1" kern="1200" dirty="0">
                <a:solidFill>
                  <a:prstClr val="black"/>
                </a:solidFill>
                <a:latin typeface="Calibri"/>
                <a:ea typeface="+mn-ea"/>
                <a:cs typeface="Times New Roman" panose="02020603050405020304" pitchFamily="18" charset="0"/>
              </a:rPr>
              <a:t>6. Conclusions</a:t>
            </a:r>
            <a:endParaRPr sz="659" b="1" kern="1200" dirty="0">
              <a:solidFill>
                <a:prstClr val="black"/>
              </a:solidFill>
              <a:latin typeface="Calibri"/>
              <a:ea typeface="+mn-ea"/>
              <a:cs typeface="Times New Roman" panose="02020603050405020304" pitchFamily="18" charset="0"/>
            </a:endParaRPr>
          </a:p>
        </p:txBody>
      </p:sp>
      <p:sp>
        <p:nvSpPr>
          <p:cNvPr id="15" name="object 15"/>
          <p:cNvSpPr txBox="1"/>
          <p:nvPr/>
        </p:nvSpPr>
        <p:spPr>
          <a:xfrm>
            <a:off x="1600334" y="2868350"/>
            <a:ext cx="2667552" cy="412458"/>
          </a:xfrm>
          <a:prstGeom prst="rect">
            <a:avLst/>
          </a:prstGeom>
        </p:spPr>
        <p:txBody>
          <a:bodyPr vert="horz" wrap="square" lIns="0" tIns="6641" rIns="0" bIns="0" rtlCol="0">
            <a:spAutoFit/>
          </a:bodyPr>
          <a:lstStyle/>
          <a:p>
            <a:pPr marL="5775" defTabSz="415778">
              <a:spcBef>
                <a:spcPts val="52"/>
              </a:spcBef>
              <a:buClrTx/>
            </a:pPr>
            <a:r>
              <a:rPr lang="en-US" sz="659" b="1" kern="1200" dirty="0">
                <a:solidFill>
                  <a:prstClr val="black"/>
                </a:solidFill>
                <a:latin typeface="Calibri"/>
                <a:ea typeface="+mn-ea"/>
                <a:cs typeface="Times New Roman" panose="02020603050405020304" pitchFamily="18" charset="0"/>
              </a:rPr>
              <a:t>1. Trajectories derive from the presence or absence of vegetation at 2015, 2020, and 2022. The stacked bar graph of annual vegetation change shows that change has accelerated across two time intervals where the region is the union of presence at any time point. </a:t>
            </a:r>
            <a:endParaRPr sz="659" b="1" kern="1200" dirty="0">
              <a:solidFill>
                <a:prstClr val="black"/>
              </a:solidFill>
              <a:latin typeface="Calibri"/>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6" name="Content Placeholder 2">
                <a:extLst>
                  <a:ext uri="{FF2B5EF4-FFF2-40B4-BE49-F238E27FC236}">
                    <a16:creationId xmlns:a16="http://schemas.microsoft.com/office/drawing/2014/main" id="{922D32EE-0D83-B968-D381-C978B829211B}"/>
                  </a:ext>
                </a:extLst>
              </p:cNvPr>
              <p:cNvSpPr txBox="1">
                <a:spLocks/>
              </p:cNvSpPr>
              <p:nvPr/>
            </p:nvSpPr>
            <p:spPr>
              <a:xfrm>
                <a:off x="4067390" y="5597283"/>
                <a:ext cx="2838133" cy="1227943"/>
              </a:xfrm>
              <a:prstGeom prst="rect">
                <a:avLst/>
              </a:prstGeom>
            </p:spPr>
            <p:txBody>
              <a:bodyPr>
                <a:normAutofit fontScale="25000" lnSpcReduction="20000"/>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415778">
                  <a:buClrTx/>
                </a:pPr>
                <a14:m>
                  <m:oMathPara xmlns:m="http://schemas.openxmlformats.org/officeDocument/2006/math">
                    <m:oMathParaPr>
                      <m:jc m:val="centerGroup"/>
                    </m:oMathParaPr>
                    <m:oMath xmlns:m="http://schemas.openxmlformats.org/officeDocument/2006/math">
                      <m:sSub>
                        <m:sSubPr>
                          <m:ctrlPr>
                            <a:rPr lang="en-US" sz="2001" i="1">
                              <a:solidFill>
                                <a:sysClr val="windowText" lastClr="000000"/>
                              </a:solidFill>
                              <a:latin typeface="Cambria Math" panose="02040503050406030204" pitchFamily="18" charset="0"/>
                            </a:rPr>
                          </m:ctrlPr>
                        </m:sSubPr>
                        <m:e>
                          <m:r>
                            <m:rPr>
                              <m:sty m:val="p"/>
                            </m:rPr>
                            <a:rPr lang="en-US" sz="2001">
                              <a:solidFill>
                                <a:sysClr val="windowText" lastClr="000000"/>
                              </a:solidFill>
                              <a:latin typeface="Cambria Math" panose="02040503050406030204" pitchFamily="18" charset="0"/>
                            </a:rPr>
                            <m:t>Omission</m:t>
                          </m:r>
                          <m:r>
                            <a:rPr lang="en-US" sz="2001">
                              <a:solidFill>
                                <a:sysClr val="windowText" lastClr="000000"/>
                              </a:solidFill>
                              <a:latin typeface="Cambria Math" panose="02040503050406030204" pitchFamily="18" charset="0"/>
                            </a:rPr>
                            <m:t> </m:t>
                          </m:r>
                          <m:r>
                            <m:rPr>
                              <m:sty m:val="p"/>
                            </m:rPr>
                            <a:rPr lang="en-US" sz="2001">
                              <a:solidFill>
                                <a:sysClr val="windowText" lastClr="000000"/>
                              </a:solidFill>
                              <a:latin typeface="Cambria Math" panose="02040503050406030204" pitchFamily="18" charset="0"/>
                            </a:rPr>
                            <m:t>Allocation</m:t>
                          </m:r>
                        </m:e>
                        <m:sub>
                          <m:r>
                            <a:rPr lang="en-US" sz="2001" i="1">
                              <a:solidFill>
                                <a:sysClr val="windowText" lastClr="000000"/>
                              </a:solidFill>
                              <a:latin typeface="Cambria Math" panose="02040503050406030204" pitchFamily="18" charset="0"/>
                            </a:rPr>
                            <m:t>𝑗</m:t>
                          </m:r>
                        </m:sub>
                      </m:sSub>
                      <m:r>
                        <a:rPr lang="en-US" sz="2001" i="1">
                          <a:solidFill>
                            <a:sysClr val="windowText" lastClr="000000"/>
                          </a:solidFill>
                          <a:latin typeface="Cambria Math" panose="02040503050406030204" pitchFamily="18" charset="0"/>
                        </a:rPr>
                        <m:t>=</m:t>
                      </m:r>
                      <m:r>
                        <m:rPr>
                          <m:sty m:val="p"/>
                        </m:rPr>
                        <a:rPr lang="en-US" sz="2001">
                          <a:solidFill>
                            <a:sysClr val="windowText" lastClr="000000"/>
                          </a:solidFill>
                          <a:latin typeface="Cambria Math" panose="02040503050406030204" pitchFamily="18" charset="0"/>
                        </a:rPr>
                        <m:t>MIN</m:t>
                      </m:r>
                      <m:d>
                        <m:dPr>
                          <m:ctrlPr>
                            <a:rPr lang="en-US" sz="2001" i="1">
                              <a:solidFill>
                                <a:sysClr val="windowText" lastClr="000000"/>
                              </a:solidFill>
                              <a:latin typeface="Cambria Math" panose="02040503050406030204" pitchFamily="18" charset="0"/>
                            </a:rPr>
                          </m:ctrlPr>
                        </m:dPr>
                        <m:e>
                          <m:sSub>
                            <m:sSubPr>
                              <m:ctrlPr>
                                <a:rPr lang="en-US" sz="2001" i="1">
                                  <a:solidFill>
                                    <a:sysClr val="windowText" lastClr="000000"/>
                                  </a:solidFill>
                                  <a:latin typeface="Cambria Math" panose="02040503050406030204" pitchFamily="18" charset="0"/>
                                </a:rPr>
                              </m:ctrlPr>
                            </m:sSubPr>
                            <m:e>
                              <m:r>
                                <m:rPr>
                                  <m:sty m:val="p"/>
                                </m:rPr>
                                <a:rPr lang="en-US" sz="2001">
                                  <a:solidFill>
                                    <a:sysClr val="windowText" lastClr="000000"/>
                                  </a:solidFill>
                                  <a:latin typeface="Cambria Math" panose="02040503050406030204" pitchFamily="18" charset="0"/>
                                </a:rPr>
                                <m:t>Omission</m:t>
                              </m:r>
                            </m:e>
                            <m:sub>
                              <m:r>
                                <a:rPr lang="en-US" sz="2001" i="1">
                                  <a:solidFill>
                                    <a:sysClr val="windowText" lastClr="000000"/>
                                  </a:solidFill>
                                  <a:latin typeface="Cambria Math" panose="02040503050406030204" pitchFamily="18" charset="0"/>
                                </a:rPr>
                                <m:t>𝑗</m:t>
                              </m:r>
                            </m:sub>
                          </m:sSub>
                          <m:r>
                            <a:rPr lang="en-US" sz="2001" i="1">
                              <a:solidFill>
                                <a:sysClr val="windowText" lastClr="000000"/>
                              </a:solidFill>
                              <a:latin typeface="Cambria Math" panose="02040503050406030204" pitchFamily="18" charset="0"/>
                            </a:rPr>
                            <m:t>, </m:t>
                          </m:r>
                          <m:sSub>
                            <m:sSubPr>
                              <m:ctrlPr>
                                <a:rPr lang="en-US" sz="2001" i="1">
                                  <a:solidFill>
                                    <a:sysClr val="windowText" lastClr="000000"/>
                                  </a:solidFill>
                                  <a:latin typeface="Cambria Math" panose="02040503050406030204" pitchFamily="18" charset="0"/>
                                </a:rPr>
                              </m:ctrlPr>
                            </m:sSubPr>
                            <m:e>
                              <m:r>
                                <m:rPr>
                                  <m:sty m:val="p"/>
                                </m:rPr>
                                <a:rPr lang="en-US" sz="2001">
                                  <a:solidFill>
                                    <a:sysClr val="windowText" lastClr="000000"/>
                                  </a:solidFill>
                                  <a:latin typeface="Cambria Math" panose="02040503050406030204" pitchFamily="18" charset="0"/>
                                </a:rPr>
                                <m:t>Commission</m:t>
                              </m:r>
                            </m:e>
                            <m:sub>
                              <m:r>
                                <a:rPr lang="en-US" sz="2001" i="1">
                                  <a:solidFill>
                                    <a:sysClr val="windowText" lastClr="000000"/>
                                  </a:solidFill>
                                  <a:latin typeface="Cambria Math" panose="02040503050406030204" pitchFamily="18" charset="0"/>
                                </a:rPr>
                                <m:t>𝑗</m:t>
                              </m:r>
                            </m:sub>
                          </m:sSub>
                        </m:e>
                      </m:d>
                      <m:r>
                        <a:rPr lang="en-US" sz="2001" i="1">
                          <a:solidFill>
                            <a:sysClr val="windowText" lastClr="000000"/>
                          </a:solidFill>
                          <a:latin typeface="Cambria Math" panose="02040503050406030204" pitchFamily="18" charset="0"/>
                        </a:rPr>
                        <m:t>=</m:t>
                      </m:r>
                      <m:sSub>
                        <m:sSubPr>
                          <m:ctrlPr>
                            <a:rPr lang="en-US" sz="2001" i="1">
                              <a:solidFill>
                                <a:sysClr val="windowText" lastClr="000000"/>
                              </a:solidFill>
                              <a:latin typeface="Cambria Math" panose="02040503050406030204" pitchFamily="18" charset="0"/>
                            </a:rPr>
                          </m:ctrlPr>
                        </m:sSubPr>
                        <m:e>
                          <m:r>
                            <m:rPr>
                              <m:sty m:val="p"/>
                            </m:rPr>
                            <a:rPr lang="en-US" sz="2001">
                              <a:solidFill>
                                <a:sysClr val="windowText" lastClr="000000"/>
                              </a:solidFill>
                              <a:latin typeface="Cambria Math" panose="02040503050406030204" pitchFamily="18" charset="0"/>
                            </a:rPr>
                            <m:t>Commission</m:t>
                          </m:r>
                          <m:r>
                            <a:rPr lang="en-US" sz="2001">
                              <a:solidFill>
                                <a:sysClr val="windowText" lastClr="000000"/>
                              </a:solidFill>
                              <a:latin typeface="Cambria Math" panose="02040503050406030204" pitchFamily="18" charset="0"/>
                            </a:rPr>
                            <m:t> </m:t>
                          </m:r>
                          <m:r>
                            <m:rPr>
                              <m:sty m:val="p"/>
                            </m:rPr>
                            <a:rPr lang="en-US" sz="2001">
                              <a:solidFill>
                                <a:sysClr val="windowText" lastClr="000000"/>
                              </a:solidFill>
                              <a:latin typeface="Cambria Math" panose="02040503050406030204" pitchFamily="18" charset="0"/>
                            </a:rPr>
                            <m:t>Allocation</m:t>
                          </m:r>
                        </m:e>
                        <m:sub>
                          <m:r>
                            <a:rPr lang="en-US" sz="2001" i="1">
                              <a:solidFill>
                                <a:sysClr val="windowText" lastClr="000000"/>
                              </a:solidFill>
                              <a:latin typeface="Cambria Math" panose="02040503050406030204" pitchFamily="18" charset="0"/>
                            </a:rPr>
                            <m:t>𝑗</m:t>
                          </m:r>
                        </m:sub>
                      </m:sSub>
                    </m:oMath>
                  </m:oMathPara>
                </a14:m>
                <a:endParaRPr lang="en-US" sz="2001" dirty="0">
                  <a:solidFill>
                    <a:sysClr val="windowText" lastClr="000000"/>
                  </a:solidFill>
                  <a:latin typeface="Calibri"/>
                </a:endParaRPr>
              </a:p>
              <a:p>
                <a:pPr defTabSz="415778">
                  <a:buClrTx/>
                </a:pPr>
                <a:endParaRPr lang="en-US" sz="2001" dirty="0">
                  <a:solidFill>
                    <a:sysClr val="windowText" lastClr="000000"/>
                  </a:solidFill>
                  <a:latin typeface="Calibri"/>
                </a:endParaRPr>
              </a:p>
              <a:p>
                <a:pPr defTabSz="415778">
                  <a:buClrTx/>
                </a:pPr>
                <a14:m>
                  <m:oMathPara xmlns:m="http://schemas.openxmlformats.org/officeDocument/2006/math">
                    <m:oMathParaPr>
                      <m:jc m:val="centerGroup"/>
                    </m:oMathParaPr>
                    <m:oMath xmlns:m="http://schemas.openxmlformats.org/officeDocument/2006/math">
                      <m:sSub>
                        <m:sSubPr>
                          <m:ctrlPr>
                            <a:rPr lang="en-US" sz="2001" i="1">
                              <a:solidFill>
                                <a:sysClr val="windowText" lastClr="000000"/>
                              </a:solidFill>
                              <a:latin typeface="Cambria Math" panose="02040503050406030204" pitchFamily="18" charset="0"/>
                            </a:rPr>
                          </m:ctrlPr>
                        </m:sSubPr>
                        <m:e>
                          <m:r>
                            <m:rPr>
                              <m:sty m:val="p"/>
                            </m:rPr>
                            <a:rPr lang="en-US" sz="2001">
                              <a:solidFill>
                                <a:sysClr val="windowText" lastClr="000000"/>
                              </a:solidFill>
                              <a:latin typeface="Cambria Math" panose="02040503050406030204" pitchFamily="18" charset="0"/>
                            </a:rPr>
                            <m:t>Omission</m:t>
                          </m:r>
                          <m:r>
                            <a:rPr lang="en-US" sz="2001">
                              <a:solidFill>
                                <a:sysClr val="windowText" lastClr="000000"/>
                              </a:solidFill>
                              <a:latin typeface="Cambria Math" panose="02040503050406030204" pitchFamily="18" charset="0"/>
                            </a:rPr>
                            <m:t> </m:t>
                          </m:r>
                          <m:r>
                            <m:rPr>
                              <m:sty m:val="p"/>
                            </m:rPr>
                            <a:rPr lang="en-US" sz="2001">
                              <a:solidFill>
                                <a:sysClr val="windowText" lastClr="000000"/>
                              </a:solidFill>
                              <a:latin typeface="Cambria Math" panose="02040503050406030204" pitchFamily="18" charset="0"/>
                            </a:rPr>
                            <m:t>Quantity</m:t>
                          </m:r>
                        </m:e>
                        <m:sub>
                          <m:r>
                            <a:rPr lang="en-US" sz="2001" i="1">
                              <a:solidFill>
                                <a:sysClr val="windowText" lastClr="000000"/>
                              </a:solidFill>
                              <a:latin typeface="Cambria Math" panose="02040503050406030204" pitchFamily="18" charset="0"/>
                            </a:rPr>
                            <m:t>𝑗</m:t>
                          </m:r>
                        </m:sub>
                      </m:sSub>
                      <m:r>
                        <a:rPr lang="en-US" sz="2001" i="1">
                          <a:solidFill>
                            <a:sysClr val="windowText" lastClr="000000"/>
                          </a:solidFill>
                          <a:latin typeface="Cambria Math" panose="02040503050406030204" pitchFamily="18" charset="0"/>
                        </a:rPr>
                        <m:t>=</m:t>
                      </m:r>
                      <m:r>
                        <m:rPr>
                          <m:sty m:val="p"/>
                        </m:rPr>
                        <a:rPr lang="en-US" sz="2001">
                          <a:solidFill>
                            <a:sysClr val="windowText" lastClr="000000"/>
                          </a:solidFill>
                          <a:latin typeface="Cambria Math" panose="02040503050406030204" pitchFamily="18" charset="0"/>
                        </a:rPr>
                        <m:t>MAX</m:t>
                      </m:r>
                      <m:d>
                        <m:dPr>
                          <m:ctrlPr>
                            <a:rPr lang="en-US" sz="2001" i="1">
                              <a:solidFill>
                                <a:sysClr val="windowText" lastClr="000000"/>
                              </a:solidFill>
                              <a:latin typeface="Cambria Math" panose="02040503050406030204" pitchFamily="18" charset="0"/>
                            </a:rPr>
                          </m:ctrlPr>
                        </m:dPr>
                        <m:e>
                          <m:r>
                            <a:rPr lang="en-US" sz="2001" i="1">
                              <a:solidFill>
                                <a:sysClr val="windowText" lastClr="000000"/>
                              </a:solidFill>
                              <a:latin typeface="Cambria Math" panose="02040503050406030204" pitchFamily="18" charset="0"/>
                            </a:rPr>
                            <m:t>0,</m:t>
                          </m:r>
                          <m:sSub>
                            <m:sSubPr>
                              <m:ctrlPr>
                                <a:rPr lang="en-US" sz="2001" i="1">
                                  <a:solidFill>
                                    <a:sysClr val="windowText" lastClr="000000"/>
                                  </a:solidFill>
                                  <a:latin typeface="Cambria Math" panose="02040503050406030204" pitchFamily="18" charset="0"/>
                                </a:rPr>
                              </m:ctrlPr>
                            </m:sSubPr>
                            <m:e>
                              <m:r>
                                <m:rPr>
                                  <m:sty m:val="p"/>
                                </m:rPr>
                                <a:rPr lang="en-US" sz="2001">
                                  <a:solidFill>
                                    <a:sysClr val="windowText" lastClr="000000"/>
                                  </a:solidFill>
                                  <a:latin typeface="Cambria Math" panose="02040503050406030204" pitchFamily="18" charset="0"/>
                                </a:rPr>
                                <m:t>Omission</m:t>
                              </m:r>
                            </m:e>
                            <m:sub>
                              <m:r>
                                <a:rPr lang="en-US" sz="2001" i="1">
                                  <a:solidFill>
                                    <a:sysClr val="windowText" lastClr="000000"/>
                                  </a:solidFill>
                                  <a:latin typeface="Cambria Math" panose="02040503050406030204" pitchFamily="18" charset="0"/>
                                </a:rPr>
                                <m:t>𝑗</m:t>
                              </m:r>
                            </m:sub>
                          </m:sSub>
                          <m:r>
                            <a:rPr lang="en-US" sz="2001" i="1">
                              <a:solidFill>
                                <a:sysClr val="windowText" lastClr="000000"/>
                              </a:solidFill>
                              <a:latin typeface="Cambria Math" panose="02040503050406030204" pitchFamily="18" charset="0"/>
                            </a:rPr>
                            <m:t>−</m:t>
                          </m:r>
                          <m:sSub>
                            <m:sSubPr>
                              <m:ctrlPr>
                                <a:rPr lang="en-US" sz="2001" i="1">
                                  <a:solidFill>
                                    <a:sysClr val="windowText" lastClr="000000"/>
                                  </a:solidFill>
                                  <a:latin typeface="Cambria Math" panose="02040503050406030204" pitchFamily="18" charset="0"/>
                                </a:rPr>
                              </m:ctrlPr>
                            </m:sSubPr>
                            <m:e>
                              <m:r>
                                <m:rPr>
                                  <m:sty m:val="p"/>
                                </m:rPr>
                                <a:rPr lang="en-US" sz="2001">
                                  <a:solidFill>
                                    <a:sysClr val="windowText" lastClr="000000"/>
                                  </a:solidFill>
                                  <a:latin typeface="Cambria Math" panose="02040503050406030204" pitchFamily="18" charset="0"/>
                                </a:rPr>
                                <m:t>Commission</m:t>
                              </m:r>
                            </m:e>
                            <m:sub>
                              <m:r>
                                <a:rPr lang="en-US" sz="2001" i="1">
                                  <a:solidFill>
                                    <a:sysClr val="windowText" lastClr="000000"/>
                                  </a:solidFill>
                                  <a:latin typeface="Cambria Math" panose="02040503050406030204" pitchFamily="18" charset="0"/>
                                </a:rPr>
                                <m:t>𝑗</m:t>
                              </m:r>
                            </m:sub>
                          </m:sSub>
                        </m:e>
                      </m:d>
                    </m:oMath>
                  </m:oMathPara>
                </a14:m>
                <a:endParaRPr lang="en-US" sz="2001" dirty="0">
                  <a:solidFill>
                    <a:sysClr val="windowText" lastClr="000000"/>
                  </a:solidFill>
                  <a:latin typeface="Calibri"/>
                </a:endParaRPr>
              </a:p>
              <a:p>
                <a:pPr defTabSz="415778">
                  <a:buClrTx/>
                </a:pPr>
                <a:endParaRPr lang="en-US" sz="2001" i="1" dirty="0">
                  <a:solidFill>
                    <a:sysClr val="windowText" lastClr="000000"/>
                  </a:solidFill>
                  <a:latin typeface="Cambria Math" panose="02040503050406030204" pitchFamily="18" charset="0"/>
                </a:endParaRPr>
              </a:p>
              <a:p>
                <a:pPr defTabSz="415778">
                  <a:buClrTx/>
                </a:pPr>
                <a14:m>
                  <m:oMathPara xmlns:m="http://schemas.openxmlformats.org/officeDocument/2006/math">
                    <m:oMathParaPr>
                      <m:jc m:val="centerGroup"/>
                    </m:oMathParaPr>
                    <m:oMath xmlns:m="http://schemas.openxmlformats.org/officeDocument/2006/math">
                      <m:sSub>
                        <m:sSubPr>
                          <m:ctrlPr>
                            <a:rPr lang="en-US" sz="2001" i="1">
                              <a:solidFill>
                                <a:sysClr val="windowText" lastClr="000000"/>
                              </a:solidFill>
                              <a:latin typeface="Cambria Math" panose="02040503050406030204" pitchFamily="18" charset="0"/>
                            </a:rPr>
                          </m:ctrlPr>
                        </m:sSubPr>
                        <m:e>
                          <m:r>
                            <m:rPr>
                              <m:sty m:val="p"/>
                            </m:rPr>
                            <a:rPr lang="en-US" sz="2001">
                              <a:solidFill>
                                <a:sysClr val="windowText" lastClr="000000"/>
                              </a:solidFill>
                              <a:latin typeface="Cambria Math" panose="02040503050406030204" pitchFamily="18" charset="0"/>
                            </a:rPr>
                            <m:t>Commission</m:t>
                          </m:r>
                          <m:r>
                            <a:rPr lang="en-US" sz="2001">
                              <a:solidFill>
                                <a:sysClr val="windowText" lastClr="000000"/>
                              </a:solidFill>
                              <a:latin typeface="Cambria Math" panose="02040503050406030204" pitchFamily="18" charset="0"/>
                            </a:rPr>
                            <m:t> </m:t>
                          </m:r>
                          <m:r>
                            <m:rPr>
                              <m:sty m:val="p"/>
                            </m:rPr>
                            <a:rPr lang="en-US" sz="2001">
                              <a:solidFill>
                                <a:sysClr val="windowText" lastClr="000000"/>
                              </a:solidFill>
                              <a:latin typeface="Cambria Math" panose="02040503050406030204" pitchFamily="18" charset="0"/>
                            </a:rPr>
                            <m:t>Quantity</m:t>
                          </m:r>
                        </m:e>
                        <m:sub>
                          <m:r>
                            <a:rPr lang="en-US" sz="2001" i="1">
                              <a:solidFill>
                                <a:sysClr val="windowText" lastClr="000000"/>
                              </a:solidFill>
                              <a:latin typeface="Cambria Math" panose="02040503050406030204" pitchFamily="18" charset="0"/>
                            </a:rPr>
                            <m:t>𝑗</m:t>
                          </m:r>
                        </m:sub>
                      </m:sSub>
                      <m:r>
                        <a:rPr lang="en-US" sz="2001" i="1">
                          <a:solidFill>
                            <a:sysClr val="windowText" lastClr="000000"/>
                          </a:solidFill>
                          <a:latin typeface="Cambria Math" panose="02040503050406030204" pitchFamily="18" charset="0"/>
                        </a:rPr>
                        <m:t>=</m:t>
                      </m:r>
                      <m:r>
                        <m:rPr>
                          <m:sty m:val="p"/>
                        </m:rPr>
                        <a:rPr lang="en-US" sz="2001">
                          <a:solidFill>
                            <a:sysClr val="windowText" lastClr="000000"/>
                          </a:solidFill>
                          <a:latin typeface="Cambria Math" panose="02040503050406030204" pitchFamily="18" charset="0"/>
                        </a:rPr>
                        <m:t>MAX</m:t>
                      </m:r>
                      <m:d>
                        <m:dPr>
                          <m:ctrlPr>
                            <a:rPr lang="en-US" sz="2001" i="1">
                              <a:solidFill>
                                <a:sysClr val="windowText" lastClr="000000"/>
                              </a:solidFill>
                              <a:latin typeface="Cambria Math" panose="02040503050406030204" pitchFamily="18" charset="0"/>
                            </a:rPr>
                          </m:ctrlPr>
                        </m:dPr>
                        <m:e>
                          <m:r>
                            <a:rPr lang="en-US" sz="2001" i="1">
                              <a:solidFill>
                                <a:sysClr val="windowText" lastClr="000000"/>
                              </a:solidFill>
                              <a:latin typeface="Cambria Math" panose="02040503050406030204" pitchFamily="18" charset="0"/>
                            </a:rPr>
                            <m:t>0,</m:t>
                          </m:r>
                          <m:sSub>
                            <m:sSubPr>
                              <m:ctrlPr>
                                <a:rPr lang="en-US" sz="2001" i="1">
                                  <a:solidFill>
                                    <a:sysClr val="windowText" lastClr="000000"/>
                                  </a:solidFill>
                                  <a:latin typeface="Cambria Math" panose="02040503050406030204" pitchFamily="18" charset="0"/>
                                </a:rPr>
                              </m:ctrlPr>
                            </m:sSubPr>
                            <m:e>
                              <m:r>
                                <m:rPr>
                                  <m:sty m:val="p"/>
                                </m:rPr>
                                <a:rPr lang="en-US" sz="2001">
                                  <a:solidFill>
                                    <a:sysClr val="windowText" lastClr="000000"/>
                                  </a:solidFill>
                                  <a:latin typeface="Cambria Math" panose="02040503050406030204" pitchFamily="18" charset="0"/>
                                </a:rPr>
                                <m:t>Commission</m:t>
                              </m:r>
                            </m:e>
                            <m:sub>
                              <m:r>
                                <a:rPr lang="en-US" sz="2001" i="1">
                                  <a:solidFill>
                                    <a:sysClr val="windowText" lastClr="000000"/>
                                  </a:solidFill>
                                  <a:latin typeface="Cambria Math" panose="02040503050406030204" pitchFamily="18" charset="0"/>
                                </a:rPr>
                                <m:t>𝑗</m:t>
                              </m:r>
                            </m:sub>
                          </m:sSub>
                          <m:r>
                            <a:rPr lang="en-US" sz="2001" i="1">
                              <a:solidFill>
                                <a:sysClr val="windowText" lastClr="000000"/>
                              </a:solidFill>
                              <a:latin typeface="Cambria Math" panose="02040503050406030204" pitchFamily="18" charset="0"/>
                            </a:rPr>
                            <m:t>−</m:t>
                          </m:r>
                          <m:sSub>
                            <m:sSubPr>
                              <m:ctrlPr>
                                <a:rPr lang="en-US" sz="2001" i="1">
                                  <a:solidFill>
                                    <a:sysClr val="windowText" lastClr="000000"/>
                                  </a:solidFill>
                                  <a:latin typeface="Cambria Math" panose="02040503050406030204" pitchFamily="18" charset="0"/>
                                </a:rPr>
                              </m:ctrlPr>
                            </m:sSubPr>
                            <m:e>
                              <m:r>
                                <m:rPr>
                                  <m:sty m:val="p"/>
                                </m:rPr>
                                <a:rPr lang="en-US" sz="2001">
                                  <a:solidFill>
                                    <a:sysClr val="windowText" lastClr="000000"/>
                                  </a:solidFill>
                                  <a:latin typeface="Cambria Math" panose="02040503050406030204" pitchFamily="18" charset="0"/>
                                </a:rPr>
                                <m:t>Ommission</m:t>
                              </m:r>
                            </m:e>
                            <m:sub>
                              <m:r>
                                <a:rPr lang="en-US" sz="2001" i="1">
                                  <a:solidFill>
                                    <a:sysClr val="windowText" lastClr="000000"/>
                                  </a:solidFill>
                                  <a:latin typeface="Cambria Math" panose="02040503050406030204" pitchFamily="18" charset="0"/>
                                </a:rPr>
                                <m:t>𝑗</m:t>
                              </m:r>
                            </m:sub>
                          </m:sSub>
                        </m:e>
                      </m:d>
                    </m:oMath>
                  </m:oMathPara>
                </a14:m>
                <a:endParaRPr lang="en-US" sz="2001" dirty="0">
                  <a:solidFill>
                    <a:sysClr val="windowText" lastClr="000000"/>
                  </a:solidFill>
                  <a:latin typeface="Calibri"/>
                </a:endParaRPr>
              </a:p>
              <a:p>
                <a:pPr defTabSz="415778">
                  <a:buClrTx/>
                </a:pPr>
                <a:endParaRPr lang="en-US" sz="2001" i="1" dirty="0">
                  <a:solidFill>
                    <a:sysClr val="windowText" lastClr="000000"/>
                  </a:solidFill>
                  <a:latin typeface="Cambria Math" panose="02040503050406030204" pitchFamily="18" charset="0"/>
                </a:endParaRPr>
              </a:p>
              <a:p>
                <a:pPr defTabSz="415778">
                  <a:buClrTx/>
                </a:pPr>
                <a14:m>
                  <m:oMathPara xmlns:m="http://schemas.openxmlformats.org/officeDocument/2006/math">
                    <m:oMathParaPr>
                      <m:jc m:val="centerGroup"/>
                    </m:oMathParaPr>
                    <m:oMath xmlns:m="http://schemas.openxmlformats.org/officeDocument/2006/math">
                      <m:sSub>
                        <m:sSubPr>
                          <m:ctrlPr>
                            <a:rPr lang="en-US" sz="2001" i="1">
                              <a:solidFill>
                                <a:sysClr val="windowText" lastClr="000000"/>
                              </a:solidFill>
                              <a:latin typeface="Cambria Math" panose="02040503050406030204" pitchFamily="18" charset="0"/>
                            </a:rPr>
                          </m:ctrlPr>
                        </m:sSubPr>
                        <m:e>
                          <m:r>
                            <m:rPr>
                              <m:sty m:val="p"/>
                            </m:rPr>
                            <a:rPr lang="en-US" sz="2001">
                              <a:solidFill>
                                <a:sysClr val="windowText" lastClr="000000"/>
                              </a:solidFill>
                              <a:latin typeface="Cambria Math" panose="02040503050406030204" pitchFamily="18" charset="0"/>
                            </a:rPr>
                            <m:t>F</m:t>
                          </m:r>
                          <m:r>
                            <a:rPr lang="en-US" sz="2001">
                              <a:solidFill>
                                <a:sysClr val="windowText" lastClr="000000"/>
                              </a:solidFill>
                              <a:latin typeface="Cambria Math" panose="02040503050406030204" pitchFamily="18" charset="0"/>
                            </a:rPr>
                            <m:t>1</m:t>
                          </m:r>
                        </m:e>
                        <m:sub>
                          <m:r>
                            <a:rPr lang="en-US" sz="2001" i="1">
                              <a:solidFill>
                                <a:sysClr val="windowText" lastClr="000000"/>
                              </a:solidFill>
                              <a:latin typeface="Cambria Math" panose="02040503050406030204" pitchFamily="18" charset="0"/>
                            </a:rPr>
                            <m:t>𝑗</m:t>
                          </m:r>
                        </m:sub>
                      </m:sSub>
                      <m:r>
                        <a:rPr lang="en-US" sz="2001" i="1">
                          <a:solidFill>
                            <a:sysClr val="windowText" lastClr="000000"/>
                          </a:solidFill>
                          <a:latin typeface="Cambria Math" panose="02040503050406030204" pitchFamily="18" charset="0"/>
                        </a:rPr>
                        <m:t>=</m:t>
                      </m:r>
                      <m:f>
                        <m:fPr>
                          <m:ctrlPr>
                            <a:rPr lang="en-US" sz="2001" i="1">
                              <a:solidFill>
                                <a:sysClr val="windowText" lastClr="000000"/>
                              </a:solidFill>
                              <a:latin typeface="Cambria Math" panose="02040503050406030204" pitchFamily="18" charset="0"/>
                            </a:rPr>
                          </m:ctrlPr>
                        </m:fPr>
                        <m:num>
                          <m:r>
                            <a:rPr lang="en-US" sz="2001" i="1">
                              <a:solidFill>
                                <a:sysClr val="windowText" lastClr="000000"/>
                              </a:solidFill>
                              <a:latin typeface="Cambria Math" panose="02040503050406030204" pitchFamily="18" charset="0"/>
                            </a:rPr>
                            <m:t>2</m:t>
                          </m:r>
                          <m:sSub>
                            <m:sSubPr>
                              <m:ctrlPr>
                                <a:rPr lang="en-US" sz="2001" i="1">
                                  <a:solidFill>
                                    <a:sysClr val="windowText" lastClr="000000"/>
                                  </a:solidFill>
                                  <a:latin typeface="Cambria Math" panose="02040503050406030204" pitchFamily="18" charset="0"/>
                                </a:rPr>
                              </m:ctrlPr>
                            </m:sSubPr>
                            <m:e>
                              <m:r>
                                <m:rPr>
                                  <m:sty m:val="p"/>
                                </m:rPr>
                                <a:rPr lang="en-US" sz="2001">
                                  <a:solidFill>
                                    <a:sysClr val="windowText" lastClr="000000"/>
                                  </a:solidFill>
                                  <a:latin typeface="Cambria Math" panose="02040503050406030204" pitchFamily="18" charset="0"/>
                                </a:rPr>
                                <m:t>Agreement</m:t>
                              </m:r>
                            </m:e>
                            <m:sub>
                              <m:r>
                                <a:rPr lang="en-US" sz="2001" i="1">
                                  <a:solidFill>
                                    <a:sysClr val="windowText" lastClr="000000"/>
                                  </a:solidFill>
                                  <a:latin typeface="Cambria Math" panose="02040503050406030204" pitchFamily="18" charset="0"/>
                                </a:rPr>
                                <m:t>𝑗</m:t>
                              </m:r>
                            </m:sub>
                          </m:sSub>
                        </m:num>
                        <m:den>
                          <m:sSub>
                            <m:sSubPr>
                              <m:ctrlPr>
                                <a:rPr lang="en-US" sz="2001" i="1">
                                  <a:solidFill>
                                    <a:sysClr val="windowText" lastClr="000000"/>
                                  </a:solidFill>
                                  <a:latin typeface="Cambria Math" panose="02040503050406030204" pitchFamily="18" charset="0"/>
                                </a:rPr>
                              </m:ctrlPr>
                            </m:sSubPr>
                            <m:e>
                              <m:r>
                                <m:rPr>
                                  <m:sty m:val="p"/>
                                </m:rPr>
                                <a:rPr lang="en-US" sz="2001">
                                  <a:solidFill>
                                    <a:sysClr val="windowText" lastClr="000000"/>
                                  </a:solidFill>
                                  <a:latin typeface="Cambria Math" panose="02040503050406030204" pitchFamily="18" charset="0"/>
                                </a:rPr>
                                <m:t>Omission</m:t>
                              </m:r>
                            </m:e>
                            <m:sub>
                              <m:r>
                                <a:rPr lang="en-US" sz="2001" i="1">
                                  <a:solidFill>
                                    <a:sysClr val="windowText" lastClr="000000"/>
                                  </a:solidFill>
                                  <a:latin typeface="Cambria Math" panose="02040503050406030204" pitchFamily="18" charset="0"/>
                                </a:rPr>
                                <m:t>𝑗</m:t>
                              </m:r>
                            </m:sub>
                          </m:sSub>
                          <m:r>
                            <a:rPr lang="en-US" sz="2001" i="1">
                              <a:solidFill>
                                <a:sysClr val="windowText" lastClr="000000"/>
                              </a:solidFill>
                              <a:latin typeface="Cambria Math" panose="02040503050406030204" pitchFamily="18" charset="0"/>
                            </a:rPr>
                            <m:t>+2</m:t>
                          </m:r>
                          <m:sSub>
                            <m:sSubPr>
                              <m:ctrlPr>
                                <a:rPr lang="en-US" sz="2001" i="1">
                                  <a:solidFill>
                                    <a:sysClr val="windowText" lastClr="000000"/>
                                  </a:solidFill>
                                  <a:latin typeface="Cambria Math" panose="02040503050406030204" pitchFamily="18" charset="0"/>
                                </a:rPr>
                              </m:ctrlPr>
                            </m:sSubPr>
                            <m:e>
                              <m:r>
                                <m:rPr>
                                  <m:sty m:val="p"/>
                                </m:rPr>
                                <a:rPr lang="en-US" sz="2001">
                                  <a:solidFill>
                                    <a:sysClr val="windowText" lastClr="000000"/>
                                  </a:solidFill>
                                  <a:latin typeface="Cambria Math" panose="02040503050406030204" pitchFamily="18" charset="0"/>
                                </a:rPr>
                                <m:t>Agreement</m:t>
                              </m:r>
                            </m:e>
                            <m:sub>
                              <m:r>
                                <a:rPr lang="en-US" sz="2001" i="1">
                                  <a:solidFill>
                                    <a:sysClr val="windowText" lastClr="000000"/>
                                  </a:solidFill>
                                  <a:latin typeface="Cambria Math" panose="02040503050406030204" pitchFamily="18" charset="0"/>
                                </a:rPr>
                                <m:t>𝑗</m:t>
                              </m:r>
                            </m:sub>
                          </m:sSub>
                          <m:r>
                            <a:rPr lang="en-US" sz="2001" i="1">
                              <a:solidFill>
                                <a:sysClr val="windowText" lastClr="000000"/>
                              </a:solidFill>
                              <a:latin typeface="Cambria Math" panose="02040503050406030204" pitchFamily="18" charset="0"/>
                            </a:rPr>
                            <m:t>+</m:t>
                          </m:r>
                          <m:sSub>
                            <m:sSubPr>
                              <m:ctrlPr>
                                <a:rPr lang="en-US" sz="2001" i="1">
                                  <a:solidFill>
                                    <a:sysClr val="windowText" lastClr="000000"/>
                                  </a:solidFill>
                                  <a:latin typeface="Cambria Math" panose="02040503050406030204" pitchFamily="18" charset="0"/>
                                </a:rPr>
                              </m:ctrlPr>
                            </m:sSubPr>
                            <m:e>
                              <m:r>
                                <m:rPr>
                                  <m:sty m:val="p"/>
                                </m:rPr>
                                <a:rPr lang="en-US" sz="2001">
                                  <a:solidFill>
                                    <a:sysClr val="windowText" lastClr="000000"/>
                                  </a:solidFill>
                                  <a:latin typeface="Cambria Math" panose="02040503050406030204" pitchFamily="18" charset="0"/>
                                </a:rPr>
                                <m:t>Commission</m:t>
                              </m:r>
                            </m:e>
                            <m:sub>
                              <m:r>
                                <a:rPr lang="en-US" sz="2001" i="1">
                                  <a:solidFill>
                                    <a:sysClr val="windowText" lastClr="000000"/>
                                  </a:solidFill>
                                  <a:latin typeface="Cambria Math" panose="02040503050406030204" pitchFamily="18" charset="0"/>
                                </a:rPr>
                                <m:t>𝑗</m:t>
                              </m:r>
                            </m:sub>
                          </m:sSub>
                        </m:den>
                      </m:f>
                    </m:oMath>
                  </m:oMathPara>
                </a14:m>
                <a:endParaRPr lang="en-US" sz="2001" dirty="0">
                  <a:solidFill>
                    <a:sysClr val="windowText" lastClr="000000"/>
                  </a:solidFill>
                  <a:latin typeface="Calibri"/>
                </a:endParaRPr>
              </a:p>
              <a:p>
                <a:pPr defTabSz="415778">
                  <a:buClrTx/>
                </a:pPr>
                <a:endParaRPr lang="en-US" sz="2001" dirty="0">
                  <a:solidFill>
                    <a:sysClr val="windowText" lastClr="000000"/>
                  </a:solidFill>
                  <a:latin typeface="Cambria Math" panose="02040503050406030204" pitchFamily="18" charset="0"/>
                </a:endParaRPr>
              </a:p>
              <a:p>
                <a:pPr defTabSz="415778">
                  <a:buClrTx/>
                </a:pPr>
                <a14:m>
                  <m:oMathPara xmlns:m="http://schemas.openxmlformats.org/officeDocument/2006/math">
                    <m:oMathParaPr>
                      <m:jc m:val="centerGroup"/>
                    </m:oMathParaPr>
                    <m:oMath xmlns:m="http://schemas.openxmlformats.org/officeDocument/2006/math">
                      <m:r>
                        <m:rPr>
                          <m:sty m:val="p"/>
                        </m:rPr>
                        <a:rPr lang="en-US" sz="2001">
                          <a:solidFill>
                            <a:sysClr val="windowText" lastClr="000000"/>
                          </a:solidFill>
                          <a:latin typeface="Cambria Math" panose="02040503050406030204" pitchFamily="18" charset="0"/>
                        </a:rPr>
                        <m:t>Percent</m:t>
                      </m:r>
                      <m:r>
                        <a:rPr lang="en-US" sz="2001">
                          <a:solidFill>
                            <a:sysClr val="windowText" lastClr="000000"/>
                          </a:solidFill>
                          <a:latin typeface="Cambria Math" panose="02040503050406030204" pitchFamily="18" charset="0"/>
                        </a:rPr>
                        <m:t> </m:t>
                      </m:r>
                      <m:r>
                        <m:rPr>
                          <m:sty m:val="p"/>
                        </m:rPr>
                        <a:rPr lang="en-US" sz="2001">
                          <a:solidFill>
                            <a:sysClr val="windowText" lastClr="000000"/>
                          </a:solidFill>
                          <a:latin typeface="Cambria Math" panose="02040503050406030204" pitchFamily="18" charset="0"/>
                        </a:rPr>
                        <m:t>Correct</m:t>
                      </m:r>
                      <m:r>
                        <a:rPr lang="en-US" sz="2001" i="1">
                          <a:solidFill>
                            <a:sysClr val="windowText" lastClr="000000"/>
                          </a:solidFill>
                          <a:latin typeface="Cambria Math" panose="02040503050406030204" pitchFamily="18" charset="0"/>
                        </a:rPr>
                        <m:t>=</m:t>
                      </m:r>
                      <m:f>
                        <m:fPr>
                          <m:ctrlPr>
                            <a:rPr lang="en-US" sz="2001" i="1">
                              <a:solidFill>
                                <a:sysClr val="windowText" lastClr="000000"/>
                              </a:solidFill>
                              <a:latin typeface="Cambria Math" panose="02040503050406030204" pitchFamily="18" charset="0"/>
                            </a:rPr>
                          </m:ctrlPr>
                        </m:fPr>
                        <m:num>
                          <m:nary>
                            <m:naryPr>
                              <m:chr m:val="∑"/>
                              <m:ctrlPr>
                                <a:rPr lang="en-US" sz="2001" i="1">
                                  <a:solidFill>
                                    <a:sysClr val="windowText" lastClr="000000"/>
                                  </a:solidFill>
                                  <a:latin typeface="Cambria Math" panose="02040503050406030204" pitchFamily="18" charset="0"/>
                                </a:rPr>
                              </m:ctrlPr>
                            </m:naryPr>
                            <m:sub>
                              <m:r>
                                <a:rPr lang="en-US" sz="2001" i="1">
                                  <a:solidFill>
                                    <a:sysClr val="windowText" lastClr="000000"/>
                                  </a:solidFill>
                                  <a:latin typeface="Cambria Math" panose="02040503050406030204" pitchFamily="18" charset="0"/>
                                </a:rPr>
                                <m:t>𝑗</m:t>
                              </m:r>
                              <m:r>
                                <a:rPr lang="en-US" sz="2001" i="1">
                                  <a:solidFill>
                                    <a:sysClr val="windowText" lastClr="000000"/>
                                  </a:solidFill>
                                  <a:latin typeface="Cambria Math" panose="02040503050406030204" pitchFamily="18" charset="0"/>
                                </a:rPr>
                                <m:t>=1</m:t>
                              </m:r>
                            </m:sub>
                            <m:sup>
                              <m:r>
                                <a:rPr lang="en-US" sz="2001" i="1">
                                  <a:solidFill>
                                    <a:sysClr val="windowText" lastClr="000000"/>
                                  </a:solidFill>
                                  <a:latin typeface="Cambria Math" panose="02040503050406030204" pitchFamily="18" charset="0"/>
                                </a:rPr>
                                <m:t>𝐽</m:t>
                              </m:r>
                            </m:sup>
                            <m:e>
                              <m:sSub>
                                <m:sSubPr>
                                  <m:ctrlPr>
                                    <a:rPr lang="en-US" sz="2001" i="1">
                                      <a:solidFill>
                                        <a:sysClr val="windowText" lastClr="000000"/>
                                      </a:solidFill>
                                      <a:latin typeface="Cambria Math" panose="02040503050406030204" pitchFamily="18" charset="0"/>
                                    </a:rPr>
                                  </m:ctrlPr>
                                </m:sSubPr>
                                <m:e>
                                  <m:r>
                                    <a:rPr lang="en-US" sz="2001">
                                      <a:solidFill>
                                        <a:sysClr val="windowText" lastClr="000000"/>
                                      </a:solidFill>
                                      <a:latin typeface="Cambria Math" panose="02040503050406030204" pitchFamily="18" charset="0"/>
                                    </a:rPr>
                                    <m:t>2</m:t>
                                  </m:r>
                                  <m:r>
                                    <m:rPr>
                                      <m:sty m:val="p"/>
                                    </m:rPr>
                                    <a:rPr lang="en-US" sz="2001">
                                      <a:solidFill>
                                        <a:sysClr val="windowText" lastClr="000000"/>
                                      </a:solidFill>
                                      <a:latin typeface="Cambria Math" panose="02040503050406030204" pitchFamily="18" charset="0"/>
                                    </a:rPr>
                                    <m:t>Agreement</m:t>
                                  </m:r>
                                </m:e>
                                <m:sub>
                                  <m:r>
                                    <a:rPr lang="en-US" sz="2001" i="1">
                                      <a:solidFill>
                                        <a:sysClr val="windowText" lastClr="000000"/>
                                      </a:solidFill>
                                      <a:latin typeface="Cambria Math" panose="02040503050406030204" pitchFamily="18" charset="0"/>
                                    </a:rPr>
                                    <m:t>𝑗</m:t>
                                  </m:r>
                                </m:sub>
                              </m:sSub>
                            </m:e>
                          </m:nary>
                        </m:num>
                        <m:den>
                          <m:nary>
                            <m:naryPr>
                              <m:chr m:val="∑"/>
                              <m:ctrlPr>
                                <a:rPr lang="en-US" sz="2001" i="1">
                                  <a:solidFill>
                                    <a:sysClr val="windowText" lastClr="000000"/>
                                  </a:solidFill>
                                  <a:latin typeface="Cambria Math" panose="02040503050406030204" pitchFamily="18" charset="0"/>
                                </a:rPr>
                              </m:ctrlPr>
                            </m:naryPr>
                            <m:sub>
                              <m:r>
                                <m:rPr>
                                  <m:brk m:alnAt="23"/>
                                </m:rPr>
                                <a:rPr lang="en-US" sz="2001" i="1">
                                  <a:solidFill>
                                    <a:sysClr val="windowText" lastClr="000000"/>
                                  </a:solidFill>
                                  <a:latin typeface="Cambria Math" panose="02040503050406030204" pitchFamily="18" charset="0"/>
                                </a:rPr>
                                <m:t>𝑗</m:t>
                              </m:r>
                              <m:r>
                                <a:rPr lang="en-US" sz="2001" i="1">
                                  <a:solidFill>
                                    <a:sysClr val="windowText" lastClr="000000"/>
                                  </a:solidFill>
                                  <a:latin typeface="Cambria Math" panose="02040503050406030204" pitchFamily="18" charset="0"/>
                                </a:rPr>
                                <m:t>=1</m:t>
                              </m:r>
                            </m:sub>
                            <m:sup>
                              <m:r>
                                <a:rPr lang="en-US" sz="2001" i="1">
                                  <a:solidFill>
                                    <a:sysClr val="windowText" lastClr="000000"/>
                                  </a:solidFill>
                                  <a:latin typeface="Cambria Math" panose="02040503050406030204" pitchFamily="18" charset="0"/>
                                </a:rPr>
                                <m:t>𝐽</m:t>
                              </m:r>
                            </m:sup>
                            <m:e>
                              <m:d>
                                <m:dPr>
                                  <m:ctrlPr>
                                    <a:rPr lang="en-US" sz="2001" i="1">
                                      <a:solidFill>
                                        <a:sysClr val="windowText" lastClr="000000"/>
                                      </a:solidFill>
                                      <a:latin typeface="Cambria Math" panose="02040503050406030204" pitchFamily="18" charset="0"/>
                                    </a:rPr>
                                  </m:ctrlPr>
                                </m:dPr>
                                <m:e>
                                  <m:sSub>
                                    <m:sSubPr>
                                      <m:ctrlPr>
                                        <a:rPr lang="en-US" sz="2001" i="1">
                                          <a:solidFill>
                                            <a:sysClr val="windowText" lastClr="000000"/>
                                          </a:solidFill>
                                          <a:latin typeface="Cambria Math" panose="02040503050406030204" pitchFamily="18" charset="0"/>
                                        </a:rPr>
                                      </m:ctrlPr>
                                    </m:sSubPr>
                                    <m:e>
                                      <m:r>
                                        <m:rPr>
                                          <m:sty m:val="p"/>
                                        </m:rPr>
                                        <a:rPr lang="en-US" sz="2001">
                                          <a:solidFill>
                                            <a:sysClr val="windowText" lastClr="000000"/>
                                          </a:solidFill>
                                          <a:latin typeface="Cambria Math" panose="02040503050406030204" pitchFamily="18" charset="0"/>
                                        </a:rPr>
                                        <m:t>Omission</m:t>
                                      </m:r>
                                    </m:e>
                                    <m:sub>
                                      <m:r>
                                        <a:rPr lang="en-US" sz="2001" i="1">
                                          <a:solidFill>
                                            <a:sysClr val="windowText" lastClr="000000"/>
                                          </a:solidFill>
                                          <a:latin typeface="Cambria Math" panose="02040503050406030204" pitchFamily="18" charset="0"/>
                                        </a:rPr>
                                        <m:t>𝑗</m:t>
                                      </m:r>
                                    </m:sub>
                                  </m:sSub>
                                  <m:r>
                                    <a:rPr lang="en-US" sz="2001" i="1">
                                      <a:solidFill>
                                        <a:sysClr val="windowText" lastClr="000000"/>
                                      </a:solidFill>
                                      <a:latin typeface="Cambria Math" panose="02040503050406030204" pitchFamily="18" charset="0"/>
                                    </a:rPr>
                                    <m:t>+</m:t>
                                  </m:r>
                                  <m:sSub>
                                    <m:sSubPr>
                                      <m:ctrlPr>
                                        <a:rPr lang="en-US" sz="2001" i="1">
                                          <a:solidFill>
                                            <a:sysClr val="windowText" lastClr="000000"/>
                                          </a:solidFill>
                                          <a:latin typeface="Cambria Math" panose="02040503050406030204" pitchFamily="18" charset="0"/>
                                        </a:rPr>
                                      </m:ctrlPr>
                                    </m:sSubPr>
                                    <m:e>
                                      <m:r>
                                        <a:rPr lang="en-US" sz="2001">
                                          <a:solidFill>
                                            <a:sysClr val="windowText" lastClr="000000"/>
                                          </a:solidFill>
                                          <a:latin typeface="Cambria Math" panose="02040503050406030204" pitchFamily="18" charset="0"/>
                                        </a:rPr>
                                        <m:t>2</m:t>
                                      </m:r>
                                      <m:r>
                                        <m:rPr>
                                          <m:sty m:val="p"/>
                                        </m:rPr>
                                        <a:rPr lang="en-US" sz="2001">
                                          <a:solidFill>
                                            <a:sysClr val="windowText" lastClr="000000"/>
                                          </a:solidFill>
                                          <a:latin typeface="Cambria Math" panose="02040503050406030204" pitchFamily="18" charset="0"/>
                                        </a:rPr>
                                        <m:t>Agreement</m:t>
                                      </m:r>
                                    </m:e>
                                    <m:sub>
                                      <m:r>
                                        <a:rPr lang="en-US" sz="2001" i="1">
                                          <a:solidFill>
                                            <a:sysClr val="windowText" lastClr="000000"/>
                                          </a:solidFill>
                                          <a:latin typeface="Cambria Math" panose="02040503050406030204" pitchFamily="18" charset="0"/>
                                        </a:rPr>
                                        <m:t>𝑗</m:t>
                                      </m:r>
                                    </m:sub>
                                  </m:sSub>
                                  <m:r>
                                    <a:rPr lang="en-US" sz="2001" i="1">
                                      <a:solidFill>
                                        <a:sysClr val="windowText" lastClr="000000"/>
                                      </a:solidFill>
                                      <a:latin typeface="Cambria Math" panose="02040503050406030204" pitchFamily="18" charset="0"/>
                                    </a:rPr>
                                    <m:t>+</m:t>
                                  </m:r>
                                  <m:sSub>
                                    <m:sSubPr>
                                      <m:ctrlPr>
                                        <a:rPr lang="en-US" sz="2001" i="1">
                                          <a:solidFill>
                                            <a:sysClr val="windowText" lastClr="000000"/>
                                          </a:solidFill>
                                          <a:latin typeface="Cambria Math" panose="02040503050406030204" pitchFamily="18" charset="0"/>
                                        </a:rPr>
                                      </m:ctrlPr>
                                    </m:sSubPr>
                                    <m:e>
                                      <m:r>
                                        <m:rPr>
                                          <m:sty m:val="p"/>
                                        </m:rPr>
                                        <a:rPr lang="en-US" sz="2001">
                                          <a:solidFill>
                                            <a:sysClr val="windowText" lastClr="000000"/>
                                          </a:solidFill>
                                          <a:latin typeface="Cambria Math" panose="02040503050406030204" pitchFamily="18" charset="0"/>
                                        </a:rPr>
                                        <m:t>Commission</m:t>
                                      </m:r>
                                    </m:e>
                                    <m:sub>
                                      <m:r>
                                        <a:rPr lang="en-US" sz="2001" i="1">
                                          <a:solidFill>
                                            <a:sysClr val="windowText" lastClr="000000"/>
                                          </a:solidFill>
                                          <a:latin typeface="Cambria Math" panose="02040503050406030204" pitchFamily="18" charset="0"/>
                                        </a:rPr>
                                        <m:t>𝑗</m:t>
                                      </m:r>
                                    </m:sub>
                                  </m:sSub>
                                </m:e>
                              </m:d>
                            </m:e>
                          </m:nary>
                        </m:den>
                      </m:f>
                    </m:oMath>
                  </m:oMathPara>
                </a14:m>
                <a:endParaRPr lang="en-US" sz="1091" dirty="0">
                  <a:solidFill>
                    <a:sysClr val="windowText" lastClr="000000"/>
                  </a:solidFill>
                  <a:latin typeface="Calibri"/>
                </a:endParaRPr>
              </a:p>
              <a:p>
                <a:pPr defTabSz="415778">
                  <a:buClrTx/>
                </a:pPr>
                <a:endParaRPr lang="en-US" sz="1091" dirty="0">
                  <a:solidFill>
                    <a:sysClr val="windowText" lastClr="000000"/>
                  </a:solidFill>
                  <a:latin typeface="Calibri"/>
                </a:endParaRPr>
              </a:p>
            </p:txBody>
          </p:sp>
        </mc:Choice>
        <mc:Fallback xmlns="">
          <p:sp>
            <p:nvSpPr>
              <p:cNvPr id="26" name="Content Placeholder 2">
                <a:extLst>
                  <a:ext uri="{FF2B5EF4-FFF2-40B4-BE49-F238E27FC236}">
                    <a16:creationId xmlns:a16="http://schemas.microsoft.com/office/drawing/2014/main" id="{922D32EE-0D83-B968-D381-C978B829211B}"/>
                  </a:ext>
                </a:extLst>
              </p:cNvPr>
              <p:cNvSpPr txBox="1">
                <a:spLocks noRot="1" noChangeAspect="1" noMove="1" noResize="1" noEditPoints="1" noAdjustHandles="1" noChangeArrowheads="1" noChangeShapeType="1" noTextEdit="1"/>
              </p:cNvSpPr>
              <p:nvPr/>
            </p:nvSpPr>
            <p:spPr>
              <a:xfrm>
                <a:off x="4067390" y="5597283"/>
                <a:ext cx="2838133" cy="1227943"/>
              </a:xfrm>
              <a:prstGeom prst="rect">
                <a:avLst/>
              </a:prstGeom>
              <a:blipFill>
                <a:blip r:embed="rId13"/>
                <a:stretch>
                  <a:fillRect/>
                </a:stretch>
              </a:blipFill>
            </p:spPr>
            <p:txBody>
              <a:bodyPr/>
              <a:lstStyle/>
              <a:p>
                <a:r>
                  <a:rPr lang="en-US">
                    <a:noFill/>
                  </a:rPr>
                  <a:t> </a:t>
                </a:r>
              </a:p>
            </p:txBody>
          </p:sp>
        </mc:Fallback>
      </mc:AlternateContent>
      <p:grpSp>
        <p:nvGrpSpPr>
          <p:cNvPr id="65" name="Group 64">
            <a:extLst>
              <a:ext uri="{FF2B5EF4-FFF2-40B4-BE49-F238E27FC236}">
                <a16:creationId xmlns:a16="http://schemas.microsoft.com/office/drawing/2014/main" id="{884127A4-A407-85EF-C28C-522B29D8CEC3}"/>
              </a:ext>
            </a:extLst>
          </p:cNvPr>
          <p:cNvGrpSpPr>
            <a:grpSpLocks noChangeAspect="1"/>
          </p:cNvGrpSpPr>
          <p:nvPr/>
        </p:nvGrpSpPr>
        <p:grpSpPr>
          <a:xfrm>
            <a:off x="6905523" y="1204363"/>
            <a:ext cx="3658091" cy="3517339"/>
            <a:chOff x="12674025" y="4687101"/>
            <a:chExt cx="6934839" cy="6668009"/>
          </a:xfrm>
        </p:grpSpPr>
        <p:pic>
          <p:nvPicPr>
            <p:cNvPr id="49" name="Content Placeholder 6">
              <a:extLst>
                <a:ext uri="{FF2B5EF4-FFF2-40B4-BE49-F238E27FC236}">
                  <a16:creationId xmlns:a16="http://schemas.microsoft.com/office/drawing/2014/main" id="{96FBC9FA-35A6-CF99-0831-232B60023D26}"/>
                </a:ext>
              </a:extLst>
            </p:cNvPr>
            <p:cNvPicPr>
              <a:picLocks noChangeAspect="1"/>
            </p:cNvPicPr>
            <p:nvPr/>
          </p:nvPicPr>
          <p:blipFill>
            <a:blip r:embed="rId14"/>
            <a:stretch>
              <a:fillRect/>
            </a:stretch>
          </p:blipFill>
          <p:spPr>
            <a:xfrm>
              <a:off x="15998566" y="6952474"/>
              <a:ext cx="3031846" cy="2200808"/>
            </a:xfrm>
            <a:prstGeom prst="rect">
              <a:avLst/>
            </a:prstGeom>
          </p:spPr>
        </p:pic>
        <p:pic>
          <p:nvPicPr>
            <p:cNvPr id="50" name="Picture 49">
              <a:extLst>
                <a:ext uri="{FF2B5EF4-FFF2-40B4-BE49-F238E27FC236}">
                  <a16:creationId xmlns:a16="http://schemas.microsoft.com/office/drawing/2014/main" id="{F8894092-EBE6-1A7D-4590-06C1B1134299}"/>
                </a:ext>
              </a:extLst>
            </p:cNvPr>
            <p:cNvPicPr>
              <a:picLocks noChangeAspect="1"/>
            </p:cNvPicPr>
            <p:nvPr/>
          </p:nvPicPr>
          <p:blipFill>
            <a:blip r:embed="rId15"/>
            <a:stretch>
              <a:fillRect/>
            </a:stretch>
          </p:blipFill>
          <p:spPr>
            <a:xfrm>
              <a:off x="16034952" y="9154302"/>
              <a:ext cx="3031846" cy="2200808"/>
            </a:xfrm>
            <a:prstGeom prst="rect">
              <a:avLst/>
            </a:prstGeom>
          </p:spPr>
        </p:pic>
        <p:pic>
          <p:nvPicPr>
            <p:cNvPr id="48" name="Picture 47">
              <a:extLst>
                <a:ext uri="{FF2B5EF4-FFF2-40B4-BE49-F238E27FC236}">
                  <a16:creationId xmlns:a16="http://schemas.microsoft.com/office/drawing/2014/main" id="{20F34053-77D5-4435-1B3D-1002B3497AAD}"/>
                </a:ext>
              </a:extLst>
            </p:cNvPr>
            <p:cNvPicPr>
              <a:picLocks noChangeAspect="1"/>
            </p:cNvPicPr>
            <p:nvPr/>
          </p:nvPicPr>
          <p:blipFill>
            <a:blip r:embed="rId16"/>
            <a:stretch>
              <a:fillRect/>
            </a:stretch>
          </p:blipFill>
          <p:spPr>
            <a:xfrm>
              <a:off x="13002774" y="9154302"/>
              <a:ext cx="3031846" cy="2200808"/>
            </a:xfrm>
            <a:prstGeom prst="rect">
              <a:avLst/>
            </a:prstGeom>
          </p:spPr>
        </p:pic>
        <p:pic>
          <p:nvPicPr>
            <p:cNvPr id="46" name="Picture 45">
              <a:extLst>
                <a:ext uri="{FF2B5EF4-FFF2-40B4-BE49-F238E27FC236}">
                  <a16:creationId xmlns:a16="http://schemas.microsoft.com/office/drawing/2014/main" id="{F7FAC23A-CCDF-BDE7-37B3-FD1B715B61F7}"/>
                </a:ext>
              </a:extLst>
            </p:cNvPr>
            <p:cNvPicPr>
              <a:picLocks noChangeAspect="1"/>
            </p:cNvPicPr>
            <p:nvPr/>
          </p:nvPicPr>
          <p:blipFill>
            <a:blip r:embed="rId17"/>
            <a:stretch>
              <a:fillRect/>
            </a:stretch>
          </p:blipFill>
          <p:spPr>
            <a:xfrm>
              <a:off x="12976764" y="6952474"/>
              <a:ext cx="3031846" cy="2200808"/>
            </a:xfrm>
            <a:prstGeom prst="rect">
              <a:avLst/>
            </a:prstGeom>
          </p:spPr>
        </p:pic>
        <p:pic>
          <p:nvPicPr>
            <p:cNvPr id="30" name="Picture 29">
              <a:extLst>
                <a:ext uri="{FF2B5EF4-FFF2-40B4-BE49-F238E27FC236}">
                  <a16:creationId xmlns:a16="http://schemas.microsoft.com/office/drawing/2014/main" id="{408D1C7E-53DD-5FB1-662F-E56000511075}"/>
                </a:ext>
              </a:extLst>
            </p:cNvPr>
            <p:cNvPicPr>
              <a:picLocks noChangeAspect="1"/>
            </p:cNvPicPr>
            <p:nvPr/>
          </p:nvPicPr>
          <p:blipFill>
            <a:blip r:embed="rId18"/>
            <a:stretch>
              <a:fillRect/>
            </a:stretch>
          </p:blipFill>
          <p:spPr>
            <a:xfrm>
              <a:off x="12975328" y="4765379"/>
              <a:ext cx="3023238" cy="2194560"/>
            </a:xfrm>
            <a:prstGeom prst="rect">
              <a:avLst/>
            </a:prstGeom>
          </p:spPr>
        </p:pic>
        <p:pic>
          <p:nvPicPr>
            <p:cNvPr id="36" name="Picture 35">
              <a:extLst>
                <a:ext uri="{FF2B5EF4-FFF2-40B4-BE49-F238E27FC236}">
                  <a16:creationId xmlns:a16="http://schemas.microsoft.com/office/drawing/2014/main" id="{3D21D53D-0BD9-6B65-6E1F-07581408A225}"/>
                </a:ext>
              </a:extLst>
            </p:cNvPr>
            <p:cNvPicPr>
              <a:picLocks noChangeAspect="1"/>
            </p:cNvPicPr>
            <p:nvPr/>
          </p:nvPicPr>
          <p:blipFill>
            <a:blip r:embed="rId19"/>
            <a:stretch>
              <a:fillRect/>
            </a:stretch>
          </p:blipFill>
          <p:spPr>
            <a:xfrm>
              <a:off x="15998566" y="4767200"/>
              <a:ext cx="3023238" cy="2194560"/>
            </a:xfrm>
            <a:prstGeom prst="rect">
              <a:avLst/>
            </a:prstGeom>
          </p:spPr>
        </p:pic>
        <p:sp>
          <p:nvSpPr>
            <p:cNvPr id="12" name="TextBox 11">
              <a:extLst>
                <a:ext uri="{FF2B5EF4-FFF2-40B4-BE49-F238E27FC236}">
                  <a16:creationId xmlns:a16="http://schemas.microsoft.com/office/drawing/2014/main" id="{C42481AF-32CF-3927-8606-A2A763B82208}"/>
                </a:ext>
              </a:extLst>
            </p:cNvPr>
            <p:cNvSpPr txBox="1"/>
            <p:nvPr/>
          </p:nvSpPr>
          <p:spPr>
            <a:xfrm>
              <a:off x="12674025" y="4687101"/>
              <a:ext cx="3254732" cy="334278"/>
            </a:xfrm>
            <a:prstGeom prst="rect">
              <a:avLst/>
            </a:prstGeom>
            <a:solidFill>
              <a:schemeClr val="bg1"/>
            </a:solidFill>
          </p:spPr>
          <p:txBody>
            <a:bodyPr wrap="square" rtlCol="0">
              <a:spAutoFit/>
            </a:bodyPr>
            <a:lstStyle/>
            <a:p>
              <a:pPr algn="ctr" defTabSz="415778">
                <a:buClrTx/>
              </a:pPr>
              <a:r>
                <a:rPr lang="en-US" sz="546" kern="1200" dirty="0">
                  <a:solidFill>
                    <a:prstClr val="black"/>
                  </a:solidFill>
                  <a:latin typeface="Calibri"/>
                  <a:ea typeface="+mn-ea"/>
                  <a:cs typeface="+mn-cs"/>
                </a:rPr>
                <a:t>(a) Vegetation for both strata at 2015, 2020, and 2022</a:t>
              </a:r>
            </a:p>
          </p:txBody>
        </p:sp>
        <p:sp>
          <p:nvSpPr>
            <p:cNvPr id="41" name="TextBox 40">
              <a:extLst>
                <a:ext uri="{FF2B5EF4-FFF2-40B4-BE49-F238E27FC236}">
                  <a16:creationId xmlns:a16="http://schemas.microsoft.com/office/drawing/2014/main" id="{CA6ADB56-D457-26AB-BAA5-06B3BF699864}"/>
                </a:ext>
              </a:extLst>
            </p:cNvPr>
            <p:cNvSpPr txBox="1"/>
            <p:nvPr/>
          </p:nvSpPr>
          <p:spPr>
            <a:xfrm>
              <a:off x="15864554" y="4687101"/>
              <a:ext cx="3744310" cy="493518"/>
            </a:xfrm>
            <a:prstGeom prst="rect">
              <a:avLst/>
            </a:prstGeom>
            <a:solidFill>
              <a:schemeClr val="bg1"/>
            </a:solidFill>
          </p:spPr>
          <p:txBody>
            <a:bodyPr wrap="square" rtlCol="0">
              <a:spAutoFit/>
            </a:bodyPr>
            <a:lstStyle/>
            <a:p>
              <a:pPr algn="ctr" defTabSz="415778">
                <a:buClrTx/>
              </a:pPr>
              <a:r>
                <a:rPr lang="en-US" sz="546" kern="1200" dirty="0">
                  <a:solidFill>
                    <a:prstClr val="black"/>
                  </a:solidFill>
                  <a:latin typeface="Calibri"/>
                  <a:ea typeface="+mn-ea"/>
                  <a:cs typeface="+mn-cs"/>
                </a:rPr>
                <a:t>(b) Vegetation for Some Presence Stratum at 2015, 2020, and 2022</a:t>
              </a:r>
            </a:p>
          </p:txBody>
        </p:sp>
        <p:sp>
          <p:nvSpPr>
            <p:cNvPr id="43" name="TextBox 42">
              <a:extLst>
                <a:ext uri="{FF2B5EF4-FFF2-40B4-BE49-F238E27FC236}">
                  <a16:creationId xmlns:a16="http://schemas.microsoft.com/office/drawing/2014/main" id="{C9044777-D7EA-1C4C-FD18-35E42C10B103}"/>
                </a:ext>
              </a:extLst>
            </p:cNvPr>
            <p:cNvSpPr txBox="1"/>
            <p:nvPr/>
          </p:nvSpPr>
          <p:spPr>
            <a:xfrm>
              <a:off x="12955230" y="6949583"/>
              <a:ext cx="3010045" cy="334278"/>
            </a:xfrm>
            <a:prstGeom prst="rect">
              <a:avLst/>
            </a:prstGeom>
            <a:solidFill>
              <a:schemeClr val="bg1"/>
            </a:solidFill>
          </p:spPr>
          <p:txBody>
            <a:bodyPr wrap="square" rtlCol="0">
              <a:spAutoFit/>
            </a:bodyPr>
            <a:lstStyle/>
            <a:p>
              <a:pPr algn="ctr" defTabSz="415778">
                <a:buClrTx/>
              </a:pPr>
              <a:r>
                <a:rPr lang="en-US" sz="546" kern="1200" dirty="0">
                  <a:solidFill>
                    <a:prstClr val="black"/>
                  </a:solidFill>
                  <a:latin typeface="Calibri"/>
                  <a:ea typeface="+mn-ea"/>
                  <a:cs typeface="+mn-cs"/>
                </a:rPr>
                <a:t>(c) 2015-2020 for both strata</a:t>
              </a:r>
            </a:p>
          </p:txBody>
        </p:sp>
        <p:sp>
          <p:nvSpPr>
            <p:cNvPr id="52" name="TextBox 51">
              <a:extLst>
                <a:ext uri="{FF2B5EF4-FFF2-40B4-BE49-F238E27FC236}">
                  <a16:creationId xmlns:a16="http://schemas.microsoft.com/office/drawing/2014/main" id="{1C369954-15B7-CF74-5A08-71B30909C8F3}"/>
                </a:ext>
              </a:extLst>
            </p:cNvPr>
            <p:cNvSpPr txBox="1"/>
            <p:nvPr/>
          </p:nvSpPr>
          <p:spPr>
            <a:xfrm>
              <a:off x="16231685" y="6946005"/>
              <a:ext cx="3010045" cy="334278"/>
            </a:xfrm>
            <a:prstGeom prst="rect">
              <a:avLst/>
            </a:prstGeom>
            <a:solidFill>
              <a:schemeClr val="bg1"/>
            </a:solidFill>
          </p:spPr>
          <p:txBody>
            <a:bodyPr wrap="square" rtlCol="0">
              <a:spAutoFit/>
            </a:bodyPr>
            <a:lstStyle/>
            <a:p>
              <a:pPr algn="ctr" defTabSz="415778">
                <a:buClrTx/>
              </a:pPr>
              <a:r>
                <a:rPr lang="en-US" sz="546" kern="1200" dirty="0">
                  <a:solidFill>
                    <a:prstClr val="black"/>
                  </a:solidFill>
                  <a:latin typeface="Calibri"/>
                  <a:ea typeface="+mn-ea"/>
                  <a:cs typeface="+mn-cs"/>
                </a:rPr>
                <a:t>(d) 2015-2020 for Some Presence Stratum</a:t>
              </a:r>
            </a:p>
          </p:txBody>
        </p:sp>
        <p:pic>
          <p:nvPicPr>
            <p:cNvPr id="53" name="Picture 52">
              <a:extLst>
                <a:ext uri="{FF2B5EF4-FFF2-40B4-BE49-F238E27FC236}">
                  <a16:creationId xmlns:a16="http://schemas.microsoft.com/office/drawing/2014/main" id="{5F1FF466-B5DA-F0C6-3AFC-5C8FA8418CE2}"/>
                </a:ext>
              </a:extLst>
            </p:cNvPr>
            <p:cNvPicPr>
              <a:picLocks noChangeAspect="1"/>
            </p:cNvPicPr>
            <p:nvPr/>
          </p:nvPicPr>
          <p:blipFill>
            <a:blip r:embed="rId20"/>
            <a:stretch>
              <a:fillRect/>
            </a:stretch>
          </p:blipFill>
          <p:spPr>
            <a:xfrm>
              <a:off x="13023267" y="7165491"/>
              <a:ext cx="5997872" cy="150612"/>
            </a:xfrm>
            <a:prstGeom prst="rect">
              <a:avLst/>
            </a:prstGeom>
          </p:spPr>
        </p:pic>
        <p:sp>
          <p:nvSpPr>
            <p:cNvPr id="56" name="TextBox 55">
              <a:extLst>
                <a:ext uri="{FF2B5EF4-FFF2-40B4-BE49-F238E27FC236}">
                  <a16:creationId xmlns:a16="http://schemas.microsoft.com/office/drawing/2014/main" id="{9E549209-0118-8089-CC36-EEDCB004813D}"/>
                </a:ext>
              </a:extLst>
            </p:cNvPr>
            <p:cNvSpPr txBox="1"/>
            <p:nvPr/>
          </p:nvSpPr>
          <p:spPr>
            <a:xfrm>
              <a:off x="13025170" y="9181490"/>
              <a:ext cx="3010045" cy="334278"/>
            </a:xfrm>
            <a:prstGeom prst="rect">
              <a:avLst/>
            </a:prstGeom>
            <a:solidFill>
              <a:schemeClr val="bg1"/>
            </a:solidFill>
          </p:spPr>
          <p:txBody>
            <a:bodyPr wrap="square" rtlCol="0">
              <a:spAutoFit/>
            </a:bodyPr>
            <a:lstStyle/>
            <a:p>
              <a:pPr algn="ctr" defTabSz="415778">
                <a:buClrTx/>
              </a:pPr>
              <a:r>
                <a:rPr lang="en-US" sz="546" kern="1200" dirty="0">
                  <a:solidFill>
                    <a:prstClr val="black"/>
                  </a:solidFill>
                  <a:latin typeface="Calibri"/>
                  <a:ea typeface="+mn-ea"/>
                  <a:cs typeface="+mn-cs"/>
                </a:rPr>
                <a:t>(e) 2020-2022 for both strata</a:t>
              </a:r>
            </a:p>
          </p:txBody>
        </p:sp>
        <p:sp>
          <p:nvSpPr>
            <p:cNvPr id="57" name="TextBox 56">
              <a:extLst>
                <a:ext uri="{FF2B5EF4-FFF2-40B4-BE49-F238E27FC236}">
                  <a16:creationId xmlns:a16="http://schemas.microsoft.com/office/drawing/2014/main" id="{9EE8CA68-D726-CA2B-918E-F0B7E4AE7DFD}"/>
                </a:ext>
              </a:extLst>
            </p:cNvPr>
            <p:cNvSpPr txBox="1"/>
            <p:nvPr/>
          </p:nvSpPr>
          <p:spPr>
            <a:xfrm>
              <a:off x="16045852" y="9186690"/>
              <a:ext cx="3010045" cy="334278"/>
            </a:xfrm>
            <a:prstGeom prst="rect">
              <a:avLst/>
            </a:prstGeom>
            <a:solidFill>
              <a:schemeClr val="bg1"/>
            </a:solidFill>
          </p:spPr>
          <p:txBody>
            <a:bodyPr wrap="square" rtlCol="0">
              <a:spAutoFit/>
            </a:bodyPr>
            <a:lstStyle/>
            <a:p>
              <a:pPr algn="ctr" defTabSz="415778">
                <a:buClrTx/>
              </a:pPr>
              <a:r>
                <a:rPr lang="en-US" sz="546" kern="1200" dirty="0">
                  <a:solidFill>
                    <a:prstClr val="black"/>
                  </a:solidFill>
                  <a:latin typeface="Calibri"/>
                  <a:ea typeface="+mn-ea"/>
                  <a:cs typeface="+mn-cs"/>
                </a:rPr>
                <a:t>(f) 2020-2022 for Some Presence Stratum</a:t>
              </a:r>
            </a:p>
          </p:txBody>
        </p:sp>
        <p:pic>
          <p:nvPicPr>
            <p:cNvPr id="62" name="Picture 61">
              <a:extLst>
                <a:ext uri="{FF2B5EF4-FFF2-40B4-BE49-F238E27FC236}">
                  <a16:creationId xmlns:a16="http://schemas.microsoft.com/office/drawing/2014/main" id="{09DDEA4C-8BE8-A4C5-CCD3-1DFAA1AF1034}"/>
                </a:ext>
              </a:extLst>
            </p:cNvPr>
            <p:cNvPicPr>
              <a:picLocks noChangeAspect="1"/>
            </p:cNvPicPr>
            <p:nvPr/>
          </p:nvPicPr>
          <p:blipFill>
            <a:blip r:embed="rId21"/>
            <a:stretch>
              <a:fillRect/>
            </a:stretch>
          </p:blipFill>
          <p:spPr>
            <a:xfrm>
              <a:off x="13052294" y="4936748"/>
              <a:ext cx="5975009" cy="157756"/>
            </a:xfrm>
            <a:prstGeom prst="rect">
              <a:avLst/>
            </a:prstGeom>
          </p:spPr>
        </p:pic>
      </p:grpSp>
      <p:sp>
        <p:nvSpPr>
          <p:cNvPr id="6" name="Slide Number Placeholder 5">
            <a:extLst>
              <a:ext uri="{FF2B5EF4-FFF2-40B4-BE49-F238E27FC236}">
                <a16:creationId xmlns:a16="http://schemas.microsoft.com/office/drawing/2014/main" id="{98F60F20-5AE1-6E3E-F86A-DA1A4CEB40FE}"/>
              </a:ext>
            </a:extLst>
          </p:cNvPr>
          <p:cNvSpPr>
            <a:spLocks noGrp="1"/>
          </p:cNvSpPr>
          <p:nvPr>
            <p:ph type="sldNum" sz="quarter" idx="7"/>
          </p:nvPr>
        </p:nvSpPr>
        <p:spPr>
          <a:xfrm>
            <a:off x="5516752" y="2900284"/>
            <a:ext cx="1275155" cy="125868"/>
          </a:xfrm>
        </p:spPr>
        <p:txBody>
          <a:bodyPr/>
          <a:lstStyle/>
          <a:p>
            <a:pPr defTabSz="415778">
              <a:buClrTx/>
            </a:pPr>
            <a:fld id="{B6F15528-21DE-4FAA-801E-634DDDAF4B2B}" type="slidenum">
              <a:rPr lang="en-US" sz="818" kern="1200">
                <a:solidFill>
                  <a:prstClr val="black">
                    <a:tint val="75000"/>
                  </a:prstClr>
                </a:solidFill>
                <a:latin typeface="Calibri"/>
                <a:ea typeface="+mn-ea"/>
                <a:cs typeface="+mn-cs"/>
              </a:rPr>
              <a:pPr defTabSz="415778">
                <a:buClrTx/>
              </a:pPr>
              <a:t>26</a:t>
            </a:fld>
            <a:endParaRPr lang="en-US" sz="818" kern="1200">
              <a:solidFill>
                <a:prstClr val="black">
                  <a:tint val="75000"/>
                </a:prstClr>
              </a:solidFill>
              <a:latin typeface="Calibri"/>
              <a:ea typeface="+mn-ea"/>
              <a:cs typeface="+mn-cs"/>
            </a:endParaRPr>
          </a:p>
        </p:txBody>
      </p:sp>
      <p:sp>
        <p:nvSpPr>
          <p:cNvPr id="51" name="Slide Number Placeholder 3">
            <a:extLst>
              <a:ext uri="{FF2B5EF4-FFF2-40B4-BE49-F238E27FC236}">
                <a16:creationId xmlns:a16="http://schemas.microsoft.com/office/drawing/2014/main" id="{806DC8C4-0857-479B-ACF9-E2E274ADCDFD}"/>
              </a:ext>
            </a:extLst>
          </p:cNvPr>
          <p:cNvSpPr txBox="1">
            <a:spLocks/>
          </p:cNvSpPr>
          <p:nvPr/>
        </p:nvSpPr>
        <p:spPr>
          <a:xfrm>
            <a:off x="8610600" y="6356350"/>
            <a:ext cx="27432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ClrTx/>
              <a:buFontTx/>
              <a:buNone/>
            </a:pPr>
            <a:fld id="{00000000-1234-1234-1234-123412341234}" type="slidenum">
              <a:rPr lang="en-US" sz="1200" kern="1200" smtClean="0">
                <a:solidFill>
                  <a:prstClr val="black">
                    <a:tint val="75000"/>
                  </a:prstClr>
                </a:solidFill>
                <a:latin typeface="Calibri" panose="020F0502020204030204"/>
                <a:ea typeface="+mn-ea"/>
                <a:cs typeface="+mn-cs"/>
              </a:rPr>
              <a:pPr algn="r">
                <a:buClrTx/>
                <a:buFontTx/>
                <a:buNone/>
              </a:pPr>
              <a:t>26</a:t>
            </a:fld>
            <a:endParaRPr lang="en-US" sz="1200"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077346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CED5066-E81D-428A-9036-FE4DFD9B243F}"/>
              </a:ext>
            </a:extLst>
          </p:cNvPr>
          <p:cNvSpPr txBox="1">
            <a:spLocks/>
          </p:cNvSpPr>
          <p:nvPr/>
        </p:nvSpPr>
        <p:spPr>
          <a:xfrm>
            <a:off x="1" y="775254"/>
            <a:ext cx="12192000" cy="5307493"/>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742932" indent="-742932" algn="l">
              <a:lnSpc>
                <a:spcPct val="100000"/>
              </a:lnSpc>
              <a:spcBef>
                <a:spcPts val="0"/>
              </a:spcBef>
              <a:buFont typeface="+mj-lt"/>
              <a:buAutoNum type="arabicPeriod"/>
            </a:pPr>
            <a:r>
              <a:rPr lang="en-US" sz="3200" dirty="0"/>
              <a:t>Trajectory Analysis is a method to analyze a time series of maps for a category or any non-negative continuous variable. </a:t>
            </a:r>
          </a:p>
          <a:p>
            <a:pPr marL="742932" indent="-742932" algn="l">
              <a:lnSpc>
                <a:spcPct val="100000"/>
              </a:lnSpc>
              <a:spcBef>
                <a:spcPts val="0"/>
              </a:spcBef>
              <a:buFont typeface="+mj-lt"/>
              <a:buAutoNum type="arabicPeriod"/>
            </a:pPr>
            <a:r>
              <a:rPr lang="en-US" sz="3200" dirty="0"/>
              <a:t>A free R package performs Trajectory Analysis.</a:t>
            </a:r>
          </a:p>
          <a:p>
            <a:pPr marL="742932" indent="-742932" algn="l">
              <a:lnSpc>
                <a:spcPct val="100000"/>
              </a:lnSpc>
              <a:spcBef>
                <a:spcPts val="0"/>
              </a:spcBef>
              <a:buFont typeface="+mj-lt"/>
              <a:buAutoNum type="arabicPeriod"/>
            </a:pPr>
            <a:r>
              <a:rPr lang="en-US" sz="3200" dirty="0"/>
              <a:t>R Gil Pontius Jr </a:t>
            </a:r>
            <a:r>
              <a:rPr lang="en-US" sz="3200" dirty="0">
                <a:hlinkClick r:id="rId2"/>
              </a:rPr>
              <a:t>rpontius@clarku.edu</a:t>
            </a:r>
            <a:r>
              <a:rPr lang="en-US" sz="3200" dirty="0"/>
              <a:t> and Thomas Bilintoh </a:t>
            </a:r>
            <a:r>
              <a:rPr lang="en-US" sz="3200" dirty="0">
                <a:hlinkClick r:id="rId3"/>
              </a:rPr>
              <a:t>thomasbilintoh@yahoo.com</a:t>
            </a:r>
            <a:r>
              <a:rPr lang="en-US" sz="3200" dirty="0"/>
              <a:t> invite you to contribute to a special issue of Land at </a:t>
            </a:r>
            <a:r>
              <a:rPr lang="en-US" sz="2800" dirty="0">
                <a:hlinkClick r:id="rId4"/>
              </a:rPr>
              <a:t>https://www.mdpi.com/journal/land/special_issues/IND622A7L0</a:t>
            </a:r>
            <a:r>
              <a:rPr lang="en-US" sz="3200" dirty="0"/>
              <a:t> </a:t>
            </a:r>
          </a:p>
        </p:txBody>
      </p:sp>
      <p:sp>
        <p:nvSpPr>
          <p:cNvPr id="2" name="Title 1">
            <a:extLst>
              <a:ext uri="{FF2B5EF4-FFF2-40B4-BE49-F238E27FC236}">
                <a16:creationId xmlns:a16="http://schemas.microsoft.com/office/drawing/2014/main" id="{DBA46C51-EE01-406C-8C7C-A28DE87ACE08}"/>
              </a:ext>
            </a:extLst>
          </p:cNvPr>
          <p:cNvSpPr>
            <a:spLocks noGrp="1"/>
          </p:cNvSpPr>
          <p:nvPr>
            <p:ph type="ctrTitle"/>
          </p:nvPr>
        </p:nvSpPr>
        <p:spPr>
          <a:xfrm>
            <a:off x="1" y="2"/>
            <a:ext cx="12191999" cy="775252"/>
          </a:xfrm>
        </p:spPr>
        <p:txBody>
          <a:bodyPr>
            <a:normAutofit/>
          </a:bodyPr>
          <a:lstStyle/>
          <a:p>
            <a:r>
              <a:rPr lang="en-US" sz="4400" dirty="0">
                <a:solidFill>
                  <a:srgbClr val="000000"/>
                </a:solidFill>
                <a:latin typeface="+mn-lt"/>
              </a:rPr>
              <a:t>Main Points</a:t>
            </a:r>
            <a:endParaRPr lang="en-US" sz="4400" dirty="0">
              <a:latin typeface="+mn-lt"/>
            </a:endParaRPr>
          </a:p>
        </p:txBody>
      </p:sp>
      <p:sp>
        <p:nvSpPr>
          <p:cNvPr id="5" name="TextBox 4">
            <a:extLst>
              <a:ext uri="{FF2B5EF4-FFF2-40B4-BE49-F238E27FC236}">
                <a16:creationId xmlns:a16="http://schemas.microsoft.com/office/drawing/2014/main" id="{1FB79453-B474-47D0-B738-8BC767A950DC}"/>
              </a:ext>
            </a:extLst>
          </p:cNvPr>
          <p:cNvSpPr txBox="1"/>
          <p:nvPr/>
        </p:nvSpPr>
        <p:spPr>
          <a:xfrm>
            <a:off x="2425143" y="4283563"/>
            <a:ext cx="6937517" cy="46166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Get the R package and documentation at this QR code</a:t>
            </a:r>
          </a:p>
        </p:txBody>
      </p:sp>
      <p:pic>
        <p:nvPicPr>
          <p:cNvPr id="6" name="Picture 5">
            <a:extLst>
              <a:ext uri="{FF2B5EF4-FFF2-40B4-BE49-F238E27FC236}">
                <a16:creationId xmlns:a16="http://schemas.microsoft.com/office/drawing/2014/main" id="{37F9969C-1A1B-41F4-94F5-A5EB97B37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9566" y="4761948"/>
            <a:ext cx="1980800" cy="1974492"/>
          </a:xfrm>
          <a:prstGeom prst="rect">
            <a:avLst/>
          </a:prstGeom>
        </p:spPr>
      </p:pic>
    </p:spTree>
    <p:extLst>
      <p:ext uri="{BB962C8B-B14F-4D97-AF65-F5344CB8AC3E}">
        <p14:creationId xmlns:p14="http://schemas.microsoft.com/office/powerpoint/2010/main" val="379409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1999" cy="648928"/>
          </a:xfrm>
        </p:spPr>
        <p:txBody>
          <a:bodyPr>
            <a:normAutofit fontScale="90000"/>
          </a:bodyPr>
          <a:lstStyle/>
          <a:p>
            <a:r>
              <a:rPr lang="en-US" dirty="0">
                <a:hlinkClick r:id="rId2"/>
              </a:rPr>
              <a:t>This publication is avaible for free now</a:t>
            </a:r>
            <a:endParaRPr lang="en-US" dirty="0"/>
          </a:p>
        </p:txBody>
      </p:sp>
      <p:pic>
        <p:nvPicPr>
          <p:cNvPr id="6" name="Content Placeholder 5">
            <a:extLst>
              <a:ext uri="{FF2B5EF4-FFF2-40B4-BE49-F238E27FC236}">
                <a16:creationId xmlns:a16="http://schemas.microsoft.com/office/drawing/2014/main" id="{51CE9FF5-F212-4986-BE0F-B2D04BA5D8DA}"/>
              </a:ext>
            </a:extLst>
          </p:cNvPr>
          <p:cNvPicPr>
            <a:picLocks noGrp="1" noChangeAspect="1"/>
          </p:cNvPicPr>
          <p:nvPr>
            <p:ph idx="1"/>
          </p:nvPr>
        </p:nvPicPr>
        <p:blipFill rotWithShape="1">
          <a:blip r:embed="rId3"/>
          <a:srcRect l="12421" t="15637" r="9329" b="8079"/>
          <a:stretch/>
        </p:blipFill>
        <p:spPr>
          <a:xfrm>
            <a:off x="177076" y="658868"/>
            <a:ext cx="11073945" cy="6072547"/>
          </a:xfrm>
        </p:spPr>
      </p:pic>
      <p:sp>
        <p:nvSpPr>
          <p:cNvPr id="4" name="Slide Number Placeholder 3"/>
          <p:cNvSpPr>
            <a:spLocks noGrp="1"/>
          </p:cNvSpPr>
          <p:nvPr>
            <p:ph type="sldNum" sz="quarter" idx="12"/>
          </p:nvPr>
        </p:nvSpPr>
        <p:spPr/>
        <p:txBody>
          <a:bodyPr/>
          <a:lstStyle/>
          <a:p>
            <a:fld id="{D47C6A6E-F6BB-4697-B856-8A66036D8304}" type="slidenum">
              <a:rPr lang="en-US" smtClean="0"/>
              <a:t>4</a:t>
            </a:fld>
            <a:endParaRPr lang="en-US"/>
          </a:p>
        </p:txBody>
      </p:sp>
    </p:spTree>
    <p:extLst>
      <p:ext uri="{BB962C8B-B14F-4D97-AF65-F5344CB8AC3E}">
        <p14:creationId xmlns:p14="http://schemas.microsoft.com/office/powerpoint/2010/main" val="437599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F17829-38B0-4366-A4F7-9003ABB5F841}"/>
              </a:ext>
            </a:extLst>
          </p:cNvPr>
          <p:cNvPicPr>
            <a:picLocks noChangeAspect="1"/>
          </p:cNvPicPr>
          <p:nvPr/>
        </p:nvPicPr>
        <p:blipFill>
          <a:blip r:embed="rId2"/>
          <a:stretch>
            <a:fillRect/>
          </a:stretch>
        </p:blipFill>
        <p:spPr>
          <a:xfrm>
            <a:off x="1733251" y="1219909"/>
            <a:ext cx="6870503" cy="4857139"/>
          </a:xfrm>
          <a:prstGeom prst="rect">
            <a:avLst/>
          </a:prstGeom>
        </p:spPr>
      </p:pic>
      <p:sp>
        <p:nvSpPr>
          <p:cNvPr id="2" name="Title 1">
            <a:extLst>
              <a:ext uri="{FF2B5EF4-FFF2-40B4-BE49-F238E27FC236}">
                <a16:creationId xmlns:a16="http://schemas.microsoft.com/office/drawing/2014/main" id="{817EDE1C-69A6-434C-977B-06D76A0E3B01}"/>
              </a:ext>
            </a:extLst>
          </p:cNvPr>
          <p:cNvSpPr>
            <a:spLocks noGrp="1"/>
          </p:cNvSpPr>
          <p:nvPr>
            <p:ph type="title"/>
          </p:nvPr>
        </p:nvSpPr>
        <p:spPr>
          <a:xfrm>
            <a:off x="0" y="1"/>
            <a:ext cx="12192000" cy="1644179"/>
          </a:xfrm>
        </p:spPr>
        <p:txBody>
          <a:bodyPr>
            <a:normAutofit fontScale="90000"/>
          </a:bodyPr>
          <a:lstStyle/>
          <a:p>
            <a:r>
              <a:rPr lang="en-US" dirty="0"/>
              <a:t>Western Bahia Brazil is a hotspot for soybean cultivation.</a:t>
            </a:r>
            <a:br>
              <a:rPr lang="en-US" dirty="0"/>
            </a:br>
            <a:r>
              <a:rPr lang="en-US" dirty="0"/>
              <a:t>What patterns are in the MapBiomas time series?</a:t>
            </a:r>
          </a:p>
        </p:txBody>
      </p:sp>
      <p:sp>
        <p:nvSpPr>
          <p:cNvPr id="4" name="Slide Number Placeholder 3">
            <a:extLst>
              <a:ext uri="{FF2B5EF4-FFF2-40B4-BE49-F238E27FC236}">
                <a16:creationId xmlns:a16="http://schemas.microsoft.com/office/drawing/2014/main" id="{013FF123-7198-414D-B61E-2C1249D4C42F}"/>
              </a:ext>
            </a:extLst>
          </p:cNvPr>
          <p:cNvSpPr>
            <a:spLocks noGrp="1"/>
          </p:cNvSpPr>
          <p:nvPr>
            <p:ph type="sldNum" idx="12"/>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8EFE2889-8D80-49EB-8201-C8A1309990F6}"/>
              </a:ext>
            </a:extLst>
          </p:cNvPr>
          <p:cNvPicPr>
            <a:picLocks noChangeAspect="1"/>
          </p:cNvPicPr>
          <p:nvPr/>
        </p:nvPicPr>
        <p:blipFill>
          <a:blip r:embed="rId3"/>
          <a:stretch>
            <a:fillRect/>
          </a:stretch>
        </p:blipFill>
        <p:spPr>
          <a:xfrm>
            <a:off x="7753392" y="1684880"/>
            <a:ext cx="4417859" cy="2208929"/>
          </a:xfrm>
          <a:prstGeom prst="rect">
            <a:avLst/>
          </a:prstGeom>
        </p:spPr>
      </p:pic>
      <p:pic>
        <p:nvPicPr>
          <p:cNvPr id="9" name="Google Shape;60;p13">
            <a:extLst>
              <a:ext uri="{FF2B5EF4-FFF2-40B4-BE49-F238E27FC236}">
                <a16:creationId xmlns:a16="http://schemas.microsoft.com/office/drawing/2014/main" id="{82BD42FC-F55A-48D9-85D1-E1C09EB4C4AC}"/>
              </a:ext>
            </a:extLst>
          </p:cNvPr>
          <p:cNvPicPr preferRelativeResize="0">
            <a:picLocks noChangeAspect="1"/>
          </p:cNvPicPr>
          <p:nvPr/>
        </p:nvPicPr>
        <p:blipFill rotWithShape="1">
          <a:blip r:embed="rId4">
            <a:alphaModFix/>
          </a:blip>
          <a:srcRect/>
          <a:stretch/>
        </p:blipFill>
        <p:spPr>
          <a:xfrm>
            <a:off x="8640644" y="4471049"/>
            <a:ext cx="3156385" cy="715081"/>
          </a:xfrm>
          <a:prstGeom prst="rect">
            <a:avLst/>
          </a:prstGeom>
          <a:noFill/>
          <a:ln>
            <a:noFill/>
          </a:ln>
        </p:spPr>
      </p:pic>
      <p:sp>
        <p:nvSpPr>
          <p:cNvPr id="10" name="TextBox 9">
            <a:extLst>
              <a:ext uri="{FF2B5EF4-FFF2-40B4-BE49-F238E27FC236}">
                <a16:creationId xmlns:a16="http://schemas.microsoft.com/office/drawing/2014/main" id="{DA013B21-12B5-4FE8-9261-C06706ED530C}"/>
              </a:ext>
            </a:extLst>
          </p:cNvPr>
          <p:cNvSpPr txBox="1"/>
          <p:nvPr/>
        </p:nvSpPr>
        <p:spPr>
          <a:xfrm>
            <a:off x="-10160" y="6122670"/>
            <a:ext cx="11785600" cy="523220"/>
          </a:xfrm>
          <a:prstGeom prst="rect">
            <a:avLst/>
          </a:prstGeom>
          <a:noFill/>
        </p:spPr>
        <p:txBody>
          <a:bodyPr wrap="square" rtlCol="0">
            <a:spAutoFit/>
          </a:bodyPr>
          <a:lstStyle/>
          <a:p>
            <a:r>
              <a:rPr lang="en-US" b="1" dirty="0"/>
              <a:t>Pontius Jr, Robert Gilmore</a:t>
            </a:r>
            <a:r>
              <a:rPr lang="en-US" dirty="0"/>
              <a:t>, Thomas Bilintoh, </a:t>
            </a:r>
            <a:r>
              <a:rPr lang="pt-BR" dirty="0"/>
              <a:t>Gustavo de L. T. Oliveira</a:t>
            </a:r>
            <a:r>
              <a:rPr lang="en-US" dirty="0"/>
              <a:t>, Julia Z. Shimbo. 2023. </a:t>
            </a:r>
            <a:r>
              <a:rPr lang="en-US" cap="all" dirty="0"/>
              <a:t>Trajectories of losses and gains of soybean cultivation during multiple time intervals in western </a:t>
            </a:r>
            <a:r>
              <a:rPr lang="en-US" cap="all" dirty="0" err="1"/>
              <a:t>bahia</a:t>
            </a:r>
            <a:r>
              <a:rPr lang="en-US" cap="all" dirty="0"/>
              <a:t>, BRAZIL</a:t>
            </a:r>
            <a:r>
              <a:rPr lang="en-US" dirty="0"/>
              <a:t>. Space Week </a:t>
            </a:r>
            <a:r>
              <a:rPr lang="en-US" dirty="0" err="1"/>
              <a:t>Nordeste</a:t>
            </a:r>
            <a:r>
              <a:rPr lang="en-US" dirty="0"/>
              <a:t>. Fortaleza, Brazil.</a:t>
            </a:r>
          </a:p>
        </p:txBody>
      </p:sp>
    </p:spTree>
    <p:extLst>
      <p:ext uri="{BB962C8B-B14F-4D97-AF65-F5344CB8AC3E}">
        <p14:creationId xmlns:p14="http://schemas.microsoft.com/office/powerpoint/2010/main" val="888637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990E349-6357-4F7D-9951-4D467AA21BD3}"/>
              </a:ext>
            </a:extLst>
          </p:cNvPr>
          <p:cNvGrpSpPr>
            <a:grpSpLocks noChangeAspect="1"/>
          </p:cNvGrpSpPr>
          <p:nvPr/>
        </p:nvGrpSpPr>
        <p:grpSpPr>
          <a:xfrm>
            <a:off x="382309" y="629267"/>
            <a:ext cx="5452979" cy="6209401"/>
            <a:chOff x="0" y="0"/>
            <a:chExt cx="5004000" cy="5698144"/>
          </a:xfrm>
        </p:grpSpPr>
        <p:grpSp>
          <p:nvGrpSpPr>
            <p:cNvPr id="10" name="Group 9">
              <a:extLst>
                <a:ext uri="{FF2B5EF4-FFF2-40B4-BE49-F238E27FC236}">
                  <a16:creationId xmlns:a16="http://schemas.microsoft.com/office/drawing/2014/main" id="{6893C4CF-3651-41B0-8262-033F89648DCB}"/>
                </a:ext>
              </a:extLst>
            </p:cNvPr>
            <p:cNvGrpSpPr/>
            <p:nvPr/>
          </p:nvGrpSpPr>
          <p:grpSpPr>
            <a:xfrm>
              <a:off x="0" y="0"/>
              <a:ext cx="5004000" cy="5698144"/>
              <a:chOff x="0" y="0"/>
              <a:chExt cx="5004000" cy="5698144"/>
            </a:xfrm>
          </p:grpSpPr>
          <p:grpSp>
            <p:nvGrpSpPr>
              <p:cNvPr id="9" name="Group 8">
                <a:extLst>
                  <a:ext uri="{FF2B5EF4-FFF2-40B4-BE49-F238E27FC236}">
                    <a16:creationId xmlns:a16="http://schemas.microsoft.com/office/drawing/2014/main" id="{C56D2744-2408-47A9-B545-486A5ADE52FF}"/>
                  </a:ext>
                </a:extLst>
              </p:cNvPr>
              <p:cNvGrpSpPr/>
              <p:nvPr/>
            </p:nvGrpSpPr>
            <p:grpSpPr>
              <a:xfrm>
                <a:off x="0" y="0"/>
                <a:ext cx="5004000" cy="5608161"/>
                <a:chOff x="0" y="0"/>
                <a:chExt cx="5004000" cy="5608161"/>
              </a:xfrm>
            </p:grpSpPr>
            <p:pic>
              <p:nvPicPr>
                <p:cNvPr id="133" name="Picture 132">
                  <a:extLst>
                    <a:ext uri="{FF2B5EF4-FFF2-40B4-BE49-F238E27FC236}">
                      <a16:creationId xmlns:a16="http://schemas.microsoft.com/office/drawing/2014/main" id="{1117BBC9-BE74-4FBB-AA37-1C6E0FEBBCEE}"/>
                    </a:ext>
                  </a:extLst>
                </p:cNvPr>
                <p:cNvPicPr>
                  <a:picLocks noChangeAspect="1"/>
                </p:cNvPicPr>
                <p:nvPr/>
              </p:nvPicPr>
              <p:blipFill rotWithShape="1">
                <a:blip r:embed="rId2"/>
                <a:srcRect t="36865" b="49973"/>
                <a:stretch/>
              </p:blipFill>
              <p:spPr>
                <a:xfrm>
                  <a:off x="0" y="1882194"/>
                  <a:ext cx="5004000" cy="902676"/>
                </a:xfrm>
                <a:prstGeom prst="rect">
                  <a:avLst/>
                </a:prstGeom>
              </p:spPr>
            </p:pic>
            <p:pic>
              <p:nvPicPr>
                <p:cNvPr id="7" name="Picture 6">
                  <a:extLst>
                    <a:ext uri="{FF2B5EF4-FFF2-40B4-BE49-F238E27FC236}">
                      <a16:creationId xmlns:a16="http://schemas.microsoft.com/office/drawing/2014/main" id="{BD437297-814C-45EA-BB07-BC2C1FF0D4AB}"/>
                    </a:ext>
                  </a:extLst>
                </p:cNvPr>
                <p:cNvPicPr>
                  <a:picLocks noChangeAspect="1"/>
                </p:cNvPicPr>
                <p:nvPr/>
              </p:nvPicPr>
              <p:blipFill rotWithShape="1">
                <a:blip r:embed="rId2"/>
                <a:srcRect t="3419" b="83419"/>
                <a:stretch/>
              </p:blipFill>
              <p:spPr>
                <a:xfrm>
                  <a:off x="0" y="0"/>
                  <a:ext cx="5004000" cy="902676"/>
                </a:xfrm>
                <a:prstGeom prst="rect">
                  <a:avLst/>
                </a:prstGeom>
              </p:spPr>
            </p:pic>
            <p:pic>
              <p:nvPicPr>
                <p:cNvPr id="128" name="Picture 127">
                  <a:extLst>
                    <a:ext uri="{FF2B5EF4-FFF2-40B4-BE49-F238E27FC236}">
                      <a16:creationId xmlns:a16="http://schemas.microsoft.com/office/drawing/2014/main" id="{4C756BDF-B178-4E6A-A385-87F2DF01D1BD}"/>
                    </a:ext>
                  </a:extLst>
                </p:cNvPr>
                <p:cNvPicPr>
                  <a:picLocks noChangeAspect="1"/>
                </p:cNvPicPr>
                <p:nvPr/>
              </p:nvPicPr>
              <p:blipFill rotWithShape="1">
                <a:blip r:embed="rId2"/>
                <a:srcRect t="19937" b="66900"/>
                <a:stretch/>
              </p:blipFill>
              <p:spPr>
                <a:xfrm>
                  <a:off x="0" y="941097"/>
                  <a:ext cx="5004000" cy="902676"/>
                </a:xfrm>
                <a:prstGeom prst="rect">
                  <a:avLst/>
                </a:prstGeom>
              </p:spPr>
            </p:pic>
            <p:pic>
              <p:nvPicPr>
                <p:cNvPr id="130" name="Picture 129">
                  <a:extLst>
                    <a:ext uri="{FF2B5EF4-FFF2-40B4-BE49-F238E27FC236}">
                      <a16:creationId xmlns:a16="http://schemas.microsoft.com/office/drawing/2014/main" id="{451F37AB-16AE-4AB1-9AF0-883935429380}"/>
                    </a:ext>
                  </a:extLst>
                </p:cNvPr>
                <p:cNvPicPr>
                  <a:picLocks noChangeAspect="1"/>
                </p:cNvPicPr>
                <p:nvPr/>
              </p:nvPicPr>
              <p:blipFill rotWithShape="1">
                <a:blip r:embed="rId2"/>
                <a:srcRect t="86837" r="51271"/>
                <a:stretch/>
              </p:blipFill>
              <p:spPr>
                <a:xfrm>
                  <a:off x="0" y="4705485"/>
                  <a:ext cx="2438400" cy="902676"/>
                </a:xfrm>
                <a:prstGeom prst="rect">
                  <a:avLst/>
                </a:prstGeom>
              </p:spPr>
            </p:pic>
            <p:pic>
              <p:nvPicPr>
                <p:cNvPr id="131" name="Picture 130">
                  <a:extLst>
                    <a:ext uri="{FF2B5EF4-FFF2-40B4-BE49-F238E27FC236}">
                      <a16:creationId xmlns:a16="http://schemas.microsoft.com/office/drawing/2014/main" id="{CE47CD1C-EBD8-4731-A45A-79ED8E58198A}"/>
                    </a:ext>
                  </a:extLst>
                </p:cNvPr>
                <p:cNvPicPr>
                  <a:picLocks noChangeAspect="1"/>
                </p:cNvPicPr>
                <p:nvPr/>
              </p:nvPicPr>
              <p:blipFill rotWithShape="1">
                <a:blip r:embed="rId2"/>
                <a:srcRect t="70040" b="16797"/>
                <a:stretch/>
              </p:blipFill>
              <p:spPr>
                <a:xfrm>
                  <a:off x="0" y="3764388"/>
                  <a:ext cx="5004000" cy="902676"/>
                </a:xfrm>
                <a:prstGeom prst="rect">
                  <a:avLst/>
                </a:prstGeom>
              </p:spPr>
            </p:pic>
            <p:pic>
              <p:nvPicPr>
                <p:cNvPr id="132" name="Picture 131">
                  <a:extLst>
                    <a:ext uri="{FF2B5EF4-FFF2-40B4-BE49-F238E27FC236}">
                      <a16:creationId xmlns:a16="http://schemas.microsoft.com/office/drawing/2014/main" id="{E32C055A-BA63-4A06-B1DE-4E3D9A571059}"/>
                    </a:ext>
                  </a:extLst>
                </p:cNvPr>
                <p:cNvPicPr>
                  <a:picLocks noChangeAspect="1"/>
                </p:cNvPicPr>
                <p:nvPr/>
              </p:nvPicPr>
              <p:blipFill rotWithShape="1">
                <a:blip r:embed="rId2"/>
                <a:srcRect t="53525" b="33312"/>
                <a:stretch/>
              </p:blipFill>
              <p:spPr>
                <a:xfrm>
                  <a:off x="0" y="2823291"/>
                  <a:ext cx="5004000" cy="902676"/>
                </a:xfrm>
                <a:prstGeom prst="rect">
                  <a:avLst/>
                </a:prstGeom>
              </p:spPr>
            </p:pic>
            <p:sp>
              <p:nvSpPr>
                <p:cNvPr id="8" name="TextBox 7">
                  <a:extLst>
                    <a:ext uri="{FF2B5EF4-FFF2-40B4-BE49-F238E27FC236}">
                      <a16:creationId xmlns:a16="http://schemas.microsoft.com/office/drawing/2014/main" id="{E9671698-55B3-4B20-B912-6D589DDCE3F1}"/>
                    </a:ext>
                  </a:extLst>
                </p:cNvPr>
                <p:cNvSpPr txBox="1"/>
                <p:nvPr/>
              </p:nvSpPr>
              <p:spPr>
                <a:xfrm>
                  <a:off x="190500" y="820001"/>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1989</a:t>
                  </a:r>
                </a:p>
              </p:txBody>
            </p:sp>
          </p:grpSp>
          <p:sp>
            <p:nvSpPr>
              <p:cNvPr id="136" name="TextBox 135">
                <a:extLst>
                  <a:ext uri="{FF2B5EF4-FFF2-40B4-BE49-F238E27FC236}">
                    <a16:creationId xmlns:a16="http://schemas.microsoft.com/office/drawing/2014/main" id="{972489F7-D4B8-4442-8DB3-0286CC672BB1}"/>
                  </a:ext>
                </a:extLst>
              </p:cNvPr>
              <p:cNvSpPr txBox="1"/>
              <p:nvPr/>
            </p:nvSpPr>
            <p:spPr>
              <a:xfrm>
                <a:off x="981075" y="820000"/>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1990</a:t>
                </a:r>
              </a:p>
            </p:txBody>
          </p:sp>
          <p:sp>
            <p:nvSpPr>
              <p:cNvPr id="137" name="TextBox 136">
                <a:extLst>
                  <a:ext uri="{FF2B5EF4-FFF2-40B4-BE49-F238E27FC236}">
                    <a16:creationId xmlns:a16="http://schemas.microsoft.com/office/drawing/2014/main" id="{CA9D51A8-AD9A-4BB1-BE1F-8C184F5EC23E}"/>
                  </a:ext>
                </a:extLst>
              </p:cNvPr>
              <p:cNvSpPr txBox="1"/>
              <p:nvPr/>
            </p:nvSpPr>
            <p:spPr>
              <a:xfrm>
                <a:off x="1857376" y="814165"/>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1991</a:t>
                </a:r>
              </a:p>
            </p:txBody>
          </p:sp>
          <p:sp>
            <p:nvSpPr>
              <p:cNvPr id="138" name="TextBox 137">
                <a:extLst>
                  <a:ext uri="{FF2B5EF4-FFF2-40B4-BE49-F238E27FC236}">
                    <a16:creationId xmlns:a16="http://schemas.microsoft.com/office/drawing/2014/main" id="{D209DA57-B233-476C-8F4E-5DD3BD080E7E}"/>
                  </a:ext>
                </a:extLst>
              </p:cNvPr>
              <p:cNvSpPr txBox="1"/>
              <p:nvPr/>
            </p:nvSpPr>
            <p:spPr>
              <a:xfrm>
                <a:off x="2695574" y="814165"/>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1992</a:t>
                </a:r>
              </a:p>
            </p:txBody>
          </p:sp>
          <p:sp>
            <p:nvSpPr>
              <p:cNvPr id="139" name="TextBox 138">
                <a:extLst>
                  <a:ext uri="{FF2B5EF4-FFF2-40B4-BE49-F238E27FC236}">
                    <a16:creationId xmlns:a16="http://schemas.microsoft.com/office/drawing/2014/main" id="{84686D2F-7C39-4FF3-AFE2-D37CF58949F1}"/>
                  </a:ext>
                </a:extLst>
              </p:cNvPr>
              <p:cNvSpPr txBox="1"/>
              <p:nvPr/>
            </p:nvSpPr>
            <p:spPr>
              <a:xfrm>
                <a:off x="3486150" y="814165"/>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1993</a:t>
                </a:r>
              </a:p>
            </p:txBody>
          </p:sp>
          <p:sp>
            <p:nvSpPr>
              <p:cNvPr id="140" name="TextBox 139">
                <a:extLst>
                  <a:ext uri="{FF2B5EF4-FFF2-40B4-BE49-F238E27FC236}">
                    <a16:creationId xmlns:a16="http://schemas.microsoft.com/office/drawing/2014/main" id="{A5B7B2E6-10CD-4D5A-BDA9-9A845F5A991B}"/>
                  </a:ext>
                </a:extLst>
              </p:cNvPr>
              <p:cNvSpPr txBox="1"/>
              <p:nvPr/>
            </p:nvSpPr>
            <p:spPr>
              <a:xfrm>
                <a:off x="4324350" y="814165"/>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1994</a:t>
                </a:r>
              </a:p>
            </p:txBody>
          </p:sp>
          <p:sp>
            <p:nvSpPr>
              <p:cNvPr id="141" name="TextBox 140">
                <a:extLst>
                  <a:ext uri="{FF2B5EF4-FFF2-40B4-BE49-F238E27FC236}">
                    <a16:creationId xmlns:a16="http://schemas.microsoft.com/office/drawing/2014/main" id="{8631F699-B50D-4DF8-A5C4-06D103914D27}"/>
                  </a:ext>
                </a:extLst>
              </p:cNvPr>
              <p:cNvSpPr txBox="1"/>
              <p:nvPr/>
            </p:nvSpPr>
            <p:spPr>
              <a:xfrm>
                <a:off x="981075" y="1752949"/>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1996</a:t>
                </a:r>
              </a:p>
            </p:txBody>
          </p:sp>
          <p:sp>
            <p:nvSpPr>
              <p:cNvPr id="142" name="TextBox 141">
                <a:extLst>
                  <a:ext uri="{FF2B5EF4-FFF2-40B4-BE49-F238E27FC236}">
                    <a16:creationId xmlns:a16="http://schemas.microsoft.com/office/drawing/2014/main" id="{92DA5B78-1D83-4708-ABCC-A9539BE75D49}"/>
                  </a:ext>
                </a:extLst>
              </p:cNvPr>
              <p:cNvSpPr txBox="1"/>
              <p:nvPr/>
            </p:nvSpPr>
            <p:spPr>
              <a:xfrm>
                <a:off x="1857376" y="1747115"/>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1997</a:t>
                </a:r>
              </a:p>
            </p:txBody>
          </p:sp>
          <p:sp>
            <p:nvSpPr>
              <p:cNvPr id="143" name="TextBox 142">
                <a:extLst>
                  <a:ext uri="{FF2B5EF4-FFF2-40B4-BE49-F238E27FC236}">
                    <a16:creationId xmlns:a16="http://schemas.microsoft.com/office/drawing/2014/main" id="{4CCC2859-F261-4516-92DE-84FD94EF743E}"/>
                  </a:ext>
                </a:extLst>
              </p:cNvPr>
              <p:cNvSpPr txBox="1"/>
              <p:nvPr/>
            </p:nvSpPr>
            <p:spPr>
              <a:xfrm>
                <a:off x="2695574" y="1747115"/>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1998</a:t>
                </a:r>
              </a:p>
            </p:txBody>
          </p:sp>
          <p:sp>
            <p:nvSpPr>
              <p:cNvPr id="144" name="TextBox 143">
                <a:extLst>
                  <a:ext uri="{FF2B5EF4-FFF2-40B4-BE49-F238E27FC236}">
                    <a16:creationId xmlns:a16="http://schemas.microsoft.com/office/drawing/2014/main" id="{2CCB65B8-4D41-4FFE-9ACC-4611590E727D}"/>
                  </a:ext>
                </a:extLst>
              </p:cNvPr>
              <p:cNvSpPr txBox="1"/>
              <p:nvPr/>
            </p:nvSpPr>
            <p:spPr>
              <a:xfrm>
                <a:off x="3486150" y="1747115"/>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1999</a:t>
                </a:r>
              </a:p>
            </p:txBody>
          </p:sp>
          <p:sp>
            <p:nvSpPr>
              <p:cNvPr id="145" name="TextBox 144">
                <a:extLst>
                  <a:ext uri="{FF2B5EF4-FFF2-40B4-BE49-F238E27FC236}">
                    <a16:creationId xmlns:a16="http://schemas.microsoft.com/office/drawing/2014/main" id="{8B9C8DB7-94F1-4055-B7AF-323C03901D60}"/>
                  </a:ext>
                </a:extLst>
              </p:cNvPr>
              <p:cNvSpPr txBox="1"/>
              <p:nvPr/>
            </p:nvSpPr>
            <p:spPr>
              <a:xfrm>
                <a:off x="4324350" y="1747115"/>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2000</a:t>
                </a:r>
              </a:p>
            </p:txBody>
          </p:sp>
          <p:sp>
            <p:nvSpPr>
              <p:cNvPr id="146" name="TextBox 145">
                <a:extLst>
                  <a:ext uri="{FF2B5EF4-FFF2-40B4-BE49-F238E27FC236}">
                    <a16:creationId xmlns:a16="http://schemas.microsoft.com/office/drawing/2014/main" id="{A3976FA7-AF0C-44D0-808B-E17AD2C59B85}"/>
                  </a:ext>
                </a:extLst>
              </p:cNvPr>
              <p:cNvSpPr txBox="1"/>
              <p:nvPr/>
            </p:nvSpPr>
            <p:spPr>
              <a:xfrm>
                <a:off x="981075" y="2688983"/>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2002</a:t>
                </a:r>
              </a:p>
            </p:txBody>
          </p:sp>
          <p:sp>
            <p:nvSpPr>
              <p:cNvPr id="147" name="TextBox 146">
                <a:extLst>
                  <a:ext uri="{FF2B5EF4-FFF2-40B4-BE49-F238E27FC236}">
                    <a16:creationId xmlns:a16="http://schemas.microsoft.com/office/drawing/2014/main" id="{24288762-8D03-478B-949C-18F3FCC1DBF9}"/>
                  </a:ext>
                </a:extLst>
              </p:cNvPr>
              <p:cNvSpPr txBox="1"/>
              <p:nvPr/>
            </p:nvSpPr>
            <p:spPr>
              <a:xfrm>
                <a:off x="1857376" y="2683148"/>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2003</a:t>
                </a:r>
              </a:p>
            </p:txBody>
          </p:sp>
          <p:sp>
            <p:nvSpPr>
              <p:cNvPr id="148" name="TextBox 147">
                <a:extLst>
                  <a:ext uri="{FF2B5EF4-FFF2-40B4-BE49-F238E27FC236}">
                    <a16:creationId xmlns:a16="http://schemas.microsoft.com/office/drawing/2014/main" id="{21AE1FB3-7D35-455B-A999-809DB97AAFD9}"/>
                  </a:ext>
                </a:extLst>
              </p:cNvPr>
              <p:cNvSpPr txBox="1"/>
              <p:nvPr/>
            </p:nvSpPr>
            <p:spPr>
              <a:xfrm>
                <a:off x="2695574" y="2683148"/>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2004</a:t>
                </a:r>
              </a:p>
            </p:txBody>
          </p:sp>
          <p:sp>
            <p:nvSpPr>
              <p:cNvPr id="149" name="TextBox 148">
                <a:extLst>
                  <a:ext uri="{FF2B5EF4-FFF2-40B4-BE49-F238E27FC236}">
                    <a16:creationId xmlns:a16="http://schemas.microsoft.com/office/drawing/2014/main" id="{8A69C131-59EE-4620-A14A-609D57726A9C}"/>
                  </a:ext>
                </a:extLst>
              </p:cNvPr>
              <p:cNvSpPr txBox="1"/>
              <p:nvPr/>
            </p:nvSpPr>
            <p:spPr>
              <a:xfrm>
                <a:off x="3486150" y="2683148"/>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2005</a:t>
                </a:r>
              </a:p>
            </p:txBody>
          </p:sp>
          <p:sp>
            <p:nvSpPr>
              <p:cNvPr id="150" name="TextBox 149">
                <a:extLst>
                  <a:ext uri="{FF2B5EF4-FFF2-40B4-BE49-F238E27FC236}">
                    <a16:creationId xmlns:a16="http://schemas.microsoft.com/office/drawing/2014/main" id="{7352FF62-01CF-4244-91B4-DA4EA6AAF06A}"/>
                  </a:ext>
                </a:extLst>
              </p:cNvPr>
              <p:cNvSpPr txBox="1"/>
              <p:nvPr/>
            </p:nvSpPr>
            <p:spPr>
              <a:xfrm>
                <a:off x="4324350" y="2683148"/>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2006</a:t>
                </a:r>
              </a:p>
            </p:txBody>
          </p:sp>
          <p:sp>
            <p:nvSpPr>
              <p:cNvPr id="151" name="TextBox 150">
                <a:extLst>
                  <a:ext uri="{FF2B5EF4-FFF2-40B4-BE49-F238E27FC236}">
                    <a16:creationId xmlns:a16="http://schemas.microsoft.com/office/drawing/2014/main" id="{EABC0CC8-623D-44E7-AC86-DAF5A31C1D63}"/>
                  </a:ext>
                </a:extLst>
              </p:cNvPr>
              <p:cNvSpPr txBox="1"/>
              <p:nvPr/>
            </p:nvSpPr>
            <p:spPr>
              <a:xfrm>
                <a:off x="981075" y="3627166"/>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2008</a:t>
                </a:r>
              </a:p>
            </p:txBody>
          </p:sp>
          <p:sp>
            <p:nvSpPr>
              <p:cNvPr id="152" name="TextBox 151">
                <a:extLst>
                  <a:ext uri="{FF2B5EF4-FFF2-40B4-BE49-F238E27FC236}">
                    <a16:creationId xmlns:a16="http://schemas.microsoft.com/office/drawing/2014/main" id="{C6E1DFFA-139B-4EE6-9641-F86F2B6F4B8B}"/>
                  </a:ext>
                </a:extLst>
              </p:cNvPr>
              <p:cNvSpPr txBox="1"/>
              <p:nvPr/>
            </p:nvSpPr>
            <p:spPr>
              <a:xfrm>
                <a:off x="1857376" y="3621330"/>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2009</a:t>
                </a:r>
              </a:p>
            </p:txBody>
          </p:sp>
          <p:sp>
            <p:nvSpPr>
              <p:cNvPr id="153" name="TextBox 152">
                <a:extLst>
                  <a:ext uri="{FF2B5EF4-FFF2-40B4-BE49-F238E27FC236}">
                    <a16:creationId xmlns:a16="http://schemas.microsoft.com/office/drawing/2014/main" id="{2D5893EF-C211-49CC-82F8-4084D600EC88}"/>
                  </a:ext>
                </a:extLst>
              </p:cNvPr>
              <p:cNvSpPr txBox="1"/>
              <p:nvPr/>
            </p:nvSpPr>
            <p:spPr>
              <a:xfrm>
                <a:off x="2695574" y="3621330"/>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2010</a:t>
                </a:r>
              </a:p>
            </p:txBody>
          </p:sp>
          <p:sp>
            <p:nvSpPr>
              <p:cNvPr id="154" name="TextBox 153">
                <a:extLst>
                  <a:ext uri="{FF2B5EF4-FFF2-40B4-BE49-F238E27FC236}">
                    <a16:creationId xmlns:a16="http://schemas.microsoft.com/office/drawing/2014/main" id="{B74EEECD-4265-4BA9-9506-863027ECBC7E}"/>
                  </a:ext>
                </a:extLst>
              </p:cNvPr>
              <p:cNvSpPr txBox="1"/>
              <p:nvPr/>
            </p:nvSpPr>
            <p:spPr>
              <a:xfrm>
                <a:off x="3486150" y="3621330"/>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2011</a:t>
                </a:r>
              </a:p>
            </p:txBody>
          </p:sp>
          <p:sp>
            <p:nvSpPr>
              <p:cNvPr id="155" name="TextBox 154">
                <a:extLst>
                  <a:ext uri="{FF2B5EF4-FFF2-40B4-BE49-F238E27FC236}">
                    <a16:creationId xmlns:a16="http://schemas.microsoft.com/office/drawing/2014/main" id="{5BA03908-A94A-4A76-93B7-28227E1DA3DF}"/>
                  </a:ext>
                </a:extLst>
              </p:cNvPr>
              <p:cNvSpPr txBox="1"/>
              <p:nvPr/>
            </p:nvSpPr>
            <p:spPr>
              <a:xfrm>
                <a:off x="4324350" y="3621330"/>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2012</a:t>
                </a:r>
              </a:p>
            </p:txBody>
          </p:sp>
          <p:sp>
            <p:nvSpPr>
              <p:cNvPr id="156" name="TextBox 155">
                <a:extLst>
                  <a:ext uri="{FF2B5EF4-FFF2-40B4-BE49-F238E27FC236}">
                    <a16:creationId xmlns:a16="http://schemas.microsoft.com/office/drawing/2014/main" id="{C4C76BEF-0746-408F-BAFC-7DF6905D040D}"/>
                  </a:ext>
                </a:extLst>
              </p:cNvPr>
              <p:cNvSpPr txBox="1"/>
              <p:nvPr/>
            </p:nvSpPr>
            <p:spPr>
              <a:xfrm>
                <a:off x="190500" y="5500439"/>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2019</a:t>
                </a:r>
              </a:p>
            </p:txBody>
          </p:sp>
          <p:sp>
            <p:nvSpPr>
              <p:cNvPr id="157" name="TextBox 156">
                <a:extLst>
                  <a:ext uri="{FF2B5EF4-FFF2-40B4-BE49-F238E27FC236}">
                    <a16:creationId xmlns:a16="http://schemas.microsoft.com/office/drawing/2014/main" id="{E7712092-D808-4C9D-B944-D70119B01943}"/>
                  </a:ext>
                </a:extLst>
              </p:cNvPr>
              <p:cNvSpPr txBox="1"/>
              <p:nvPr/>
            </p:nvSpPr>
            <p:spPr>
              <a:xfrm>
                <a:off x="1066800" y="5494603"/>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2020</a:t>
                </a:r>
              </a:p>
            </p:txBody>
          </p:sp>
          <p:sp>
            <p:nvSpPr>
              <p:cNvPr id="158" name="TextBox 157">
                <a:extLst>
                  <a:ext uri="{FF2B5EF4-FFF2-40B4-BE49-F238E27FC236}">
                    <a16:creationId xmlns:a16="http://schemas.microsoft.com/office/drawing/2014/main" id="{2A52990B-B1B1-4910-AF89-96060031192C}"/>
                  </a:ext>
                </a:extLst>
              </p:cNvPr>
              <p:cNvSpPr txBox="1"/>
              <p:nvPr/>
            </p:nvSpPr>
            <p:spPr>
              <a:xfrm>
                <a:off x="1905000" y="5494603"/>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2021</a:t>
                </a:r>
              </a:p>
            </p:txBody>
          </p:sp>
          <p:sp>
            <p:nvSpPr>
              <p:cNvPr id="159" name="TextBox 158">
                <a:extLst>
                  <a:ext uri="{FF2B5EF4-FFF2-40B4-BE49-F238E27FC236}">
                    <a16:creationId xmlns:a16="http://schemas.microsoft.com/office/drawing/2014/main" id="{65557A3F-E39F-4BA0-883C-91DCAB01538F}"/>
                  </a:ext>
                </a:extLst>
              </p:cNvPr>
              <p:cNvSpPr txBox="1"/>
              <p:nvPr/>
            </p:nvSpPr>
            <p:spPr>
              <a:xfrm>
                <a:off x="989995" y="4568262"/>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2014</a:t>
                </a:r>
              </a:p>
            </p:txBody>
          </p:sp>
          <p:sp>
            <p:nvSpPr>
              <p:cNvPr id="160" name="TextBox 159">
                <a:extLst>
                  <a:ext uri="{FF2B5EF4-FFF2-40B4-BE49-F238E27FC236}">
                    <a16:creationId xmlns:a16="http://schemas.microsoft.com/office/drawing/2014/main" id="{469D98FF-BC10-4E67-9085-2849FC125260}"/>
                  </a:ext>
                </a:extLst>
              </p:cNvPr>
              <p:cNvSpPr txBox="1"/>
              <p:nvPr/>
            </p:nvSpPr>
            <p:spPr>
              <a:xfrm>
                <a:off x="1866295" y="4562429"/>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2015</a:t>
                </a:r>
              </a:p>
            </p:txBody>
          </p:sp>
          <p:sp>
            <p:nvSpPr>
              <p:cNvPr id="161" name="TextBox 160">
                <a:extLst>
                  <a:ext uri="{FF2B5EF4-FFF2-40B4-BE49-F238E27FC236}">
                    <a16:creationId xmlns:a16="http://schemas.microsoft.com/office/drawing/2014/main" id="{0CF5F296-E9B2-4A98-A8F8-4C957177ED6A}"/>
                  </a:ext>
                </a:extLst>
              </p:cNvPr>
              <p:cNvSpPr txBox="1"/>
              <p:nvPr/>
            </p:nvSpPr>
            <p:spPr>
              <a:xfrm>
                <a:off x="2704495" y="4562429"/>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2016</a:t>
                </a:r>
              </a:p>
            </p:txBody>
          </p:sp>
          <p:sp>
            <p:nvSpPr>
              <p:cNvPr id="162" name="TextBox 161">
                <a:extLst>
                  <a:ext uri="{FF2B5EF4-FFF2-40B4-BE49-F238E27FC236}">
                    <a16:creationId xmlns:a16="http://schemas.microsoft.com/office/drawing/2014/main" id="{167834D1-4F08-409B-A4B6-C8C1E2ECDB91}"/>
                  </a:ext>
                </a:extLst>
              </p:cNvPr>
              <p:cNvSpPr txBox="1"/>
              <p:nvPr/>
            </p:nvSpPr>
            <p:spPr>
              <a:xfrm>
                <a:off x="3495070" y="4562429"/>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2017</a:t>
                </a:r>
              </a:p>
            </p:txBody>
          </p:sp>
          <p:sp>
            <p:nvSpPr>
              <p:cNvPr id="163" name="TextBox 162">
                <a:extLst>
                  <a:ext uri="{FF2B5EF4-FFF2-40B4-BE49-F238E27FC236}">
                    <a16:creationId xmlns:a16="http://schemas.microsoft.com/office/drawing/2014/main" id="{76D21660-0261-4D48-BA6E-152E596E9F73}"/>
                  </a:ext>
                </a:extLst>
              </p:cNvPr>
              <p:cNvSpPr txBox="1"/>
              <p:nvPr/>
            </p:nvSpPr>
            <p:spPr>
              <a:xfrm>
                <a:off x="4333270" y="4562429"/>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2018</a:t>
                </a:r>
              </a:p>
            </p:txBody>
          </p:sp>
          <p:sp>
            <p:nvSpPr>
              <p:cNvPr id="164" name="TextBox 163">
                <a:extLst>
                  <a:ext uri="{FF2B5EF4-FFF2-40B4-BE49-F238E27FC236}">
                    <a16:creationId xmlns:a16="http://schemas.microsoft.com/office/drawing/2014/main" id="{E2F868CE-BC32-4C1F-B038-6721672FD399}"/>
                  </a:ext>
                </a:extLst>
              </p:cNvPr>
              <p:cNvSpPr txBox="1"/>
              <p:nvPr/>
            </p:nvSpPr>
            <p:spPr>
              <a:xfrm>
                <a:off x="199421" y="4568262"/>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2013</a:t>
                </a:r>
              </a:p>
            </p:txBody>
          </p:sp>
          <p:sp>
            <p:nvSpPr>
              <p:cNvPr id="165" name="TextBox 164">
                <a:extLst>
                  <a:ext uri="{FF2B5EF4-FFF2-40B4-BE49-F238E27FC236}">
                    <a16:creationId xmlns:a16="http://schemas.microsoft.com/office/drawing/2014/main" id="{1F2B30CA-52A3-4CA7-8CD0-5DF00DB117A5}"/>
                  </a:ext>
                </a:extLst>
              </p:cNvPr>
              <p:cNvSpPr txBox="1"/>
              <p:nvPr/>
            </p:nvSpPr>
            <p:spPr>
              <a:xfrm>
                <a:off x="199421" y="3614657"/>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2007</a:t>
                </a:r>
              </a:p>
            </p:txBody>
          </p:sp>
          <p:sp>
            <p:nvSpPr>
              <p:cNvPr id="166" name="TextBox 165">
                <a:extLst>
                  <a:ext uri="{FF2B5EF4-FFF2-40B4-BE49-F238E27FC236}">
                    <a16:creationId xmlns:a16="http://schemas.microsoft.com/office/drawing/2014/main" id="{D71AE5AE-E5CC-4C20-A86A-1C1EE7742306}"/>
                  </a:ext>
                </a:extLst>
              </p:cNvPr>
              <p:cNvSpPr txBox="1"/>
              <p:nvPr/>
            </p:nvSpPr>
            <p:spPr>
              <a:xfrm>
                <a:off x="188851" y="2689559"/>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2001</a:t>
                </a:r>
              </a:p>
            </p:txBody>
          </p:sp>
          <p:sp>
            <p:nvSpPr>
              <p:cNvPr id="167" name="TextBox 166">
                <a:extLst>
                  <a:ext uri="{FF2B5EF4-FFF2-40B4-BE49-F238E27FC236}">
                    <a16:creationId xmlns:a16="http://schemas.microsoft.com/office/drawing/2014/main" id="{A0641997-30FE-4F0D-8852-15BD1CB0FAEA}"/>
                  </a:ext>
                </a:extLst>
              </p:cNvPr>
              <p:cNvSpPr txBox="1"/>
              <p:nvPr/>
            </p:nvSpPr>
            <p:spPr>
              <a:xfrm>
                <a:off x="188851" y="1753797"/>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1995</a:t>
                </a:r>
              </a:p>
            </p:txBody>
          </p:sp>
        </p:grpSp>
        <p:sp>
          <p:nvSpPr>
            <p:cNvPr id="12" name="Rectangle 11">
              <a:extLst>
                <a:ext uri="{FF2B5EF4-FFF2-40B4-BE49-F238E27FC236}">
                  <a16:creationId xmlns:a16="http://schemas.microsoft.com/office/drawing/2014/main" id="{E5CEB727-826E-45A2-A883-A2DB5A1A9508}"/>
                </a:ext>
              </a:extLst>
            </p:cNvPr>
            <p:cNvSpPr/>
            <p:nvPr/>
          </p:nvSpPr>
          <p:spPr>
            <a:xfrm>
              <a:off x="2704495" y="5063591"/>
              <a:ext cx="91440" cy="93232"/>
            </a:xfrm>
            <a:prstGeom prst="rect">
              <a:avLst/>
            </a:prstGeom>
            <a:solidFill>
              <a:srgbClr val="20972C"/>
            </a:solidFill>
            <a:ln>
              <a:solidFill>
                <a:srgbClr val="209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Rectangle 170">
              <a:extLst>
                <a:ext uri="{FF2B5EF4-FFF2-40B4-BE49-F238E27FC236}">
                  <a16:creationId xmlns:a16="http://schemas.microsoft.com/office/drawing/2014/main" id="{684A9370-354A-416B-B3A4-6DB0E5B01DDD}"/>
                </a:ext>
              </a:extLst>
            </p:cNvPr>
            <p:cNvSpPr/>
            <p:nvPr/>
          </p:nvSpPr>
          <p:spPr>
            <a:xfrm>
              <a:off x="2695575" y="5299485"/>
              <a:ext cx="91440" cy="93232"/>
            </a:xfrm>
            <a:prstGeom prst="rect">
              <a:avLst/>
            </a:prstGeom>
            <a:solidFill>
              <a:srgbClr val="ECECEC"/>
            </a:solidFill>
            <a:ln>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TextBox 171">
              <a:extLst>
                <a:ext uri="{FF2B5EF4-FFF2-40B4-BE49-F238E27FC236}">
                  <a16:creationId xmlns:a16="http://schemas.microsoft.com/office/drawing/2014/main" id="{AF464E74-2E00-4305-8E53-23D56063F0C6}"/>
                </a:ext>
              </a:extLst>
            </p:cNvPr>
            <p:cNvSpPr txBox="1"/>
            <p:nvPr/>
          </p:nvSpPr>
          <p:spPr>
            <a:xfrm>
              <a:off x="2795934" y="5002485"/>
              <a:ext cx="1218223"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Presence of soybean</a:t>
              </a:r>
            </a:p>
          </p:txBody>
        </p:sp>
        <p:sp>
          <p:nvSpPr>
            <p:cNvPr id="173" name="TextBox 172">
              <a:extLst>
                <a:ext uri="{FF2B5EF4-FFF2-40B4-BE49-F238E27FC236}">
                  <a16:creationId xmlns:a16="http://schemas.microsoft.com/office/drawing/2014/main" id="{59382EA9-1C2D-4D4D-8CC6-A7086279F412}"/>
                </a:ext>
              </a:extLst>
            </p:cNvPr>
            <p:cNvSpPr txBox="1"/>
            <p:nvPr/>
          </p:nvSpPr>
          <p:spPr>
            <a:xfrm>
              <a:off x="2787015" y="5238379"/>
              <a:ext cx="1218223"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Absence of soybean</a:t>
              </a:r>
            </a:p>
          </p:txBody>
        </p:sp>
      </p:grpSp>
      <p:sp>
        <p:nvSpPr>
          <p:cNvPr id="49" name="Title 1">
            <a:extLst>
              <a:ext uri="{FF2B5EF4-FFF2-40B4-BE49-F238E27FC236}">
                <a16:creationId xmlns:a16="http://schemas.microsoft.com/office/drawing/2014/main" id="{A04AB0F1-754E-4D3E-BBA7-E84412CDA4E1}"/>
              </a:ext>
            </a:extLst>
          </p:cNvPr>
          <p:cNvSpPr txBox="1">
            <a:spLocks/>
          </p:cNvSpPr>
          <p:nvPr/>
        </p:nvSpPr>
        <p:spPr>
          <a:xfrm>
            <a:off x="0" y="2"/>
            <a:ext cx="12192000" cy="629265"/>
          </a:xfrm>
          <a:prstGeom prst="rect">
            <a:avLst/>
          </a:prstGeom>
          <a:noFill/>
          <a:ln>
            <a:noFill/>
          </a:ln>
        </p:spPr>
        <p:txBody>
          <a:bodyPr spcFirstLastPara="1" wrap="square" lIns="91425" tIns="45700" rIns="91425" bIns="45700" anchor="b" anchorCtr="0">
            <a:normAutofit fontScale="82500" lnSpcReduction="200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90000"/>
              </a:lnSpc>
              <a:spcBef>
                <a:spcPts val="0"/>
              </a:spcBef>
              <a:spcAft>
                <a:spcPts val="0"/>
              </a:spcAft>
              <a:buClr>
                <a:prstClr val="black"/>
              </a:buClr>
              <a:buSzPts val="6000"/>
              <a:buFont typeface="Calibri"/>
              <a:buNone/>
              <a:tabLst/>
              <a:defRPr/>
            </a:pPr>
            <a:r>
              <a:rPr kumimoji="0" lang="en-US" sz="6000" b="0" i="0" u="none" strike="noStrike" kern="1200" cap="none" spc="0" normalizeH="0" baseline="0" noProof="0" dirty="0">
                <a:ln>
                  <a:noFill/>
                </a:ln>
                <a:solidFill>
                  <a:prstClr val="black"/>
                </a:solidFill>
                <a:effectLst/>
                <a:uLnTx/>
                <a:uFillTx/>
                <a:latin typeface="Calibri"/>
                <a:cs typeface="Calibri"/>
                <a:sym typeface="Calibri"/>
              </a:rPr>
              <a:t>Maps show soybean at 33 years.</a:t>
            </a:r>
          </a:p>
        </p:txBody>
      </p:sp>
      <p:sp>
        <p:nvSpPr>
          <p:cNvPr id="2" name="Slide Number Placeholder 1">
            <a:extLst>
              <a:ext uri="{FF2B5EF4-FFF2-40B4-BE49-F238E27FC236}">
                <a16:creationId xmlns:a16="http://schemas.microsoft.com/office/drawing/2014/main" id="{CB551CDE-4B07-49A2-BC30-AD49E7FFA3BC}"/>
              </a:ext>
            </a:extLst>
          </p:cNvPr>
          <p:cNvSpPr>
            <a:spLocks noGrp="1"/>
          </p:cNvSpPr>
          <p:nvPr>
            <p:ph type="sldNum" idx="12"/>
          </p:nvPr>
        </p:nvSpPr>
        <p:spPr>
          <a:xfrm>
            <a:off x="8610600" y="6356352"/>
            <a:ext cx="2743200" cy="365125"/>
          </a:xfrm>
          <a:prstGeom prst="rect">
            <a:avLst/>
          </a:prstGeom>
        </p:spPr>
        <p:txBody>
          <a:bodyPr spcFirstLastPara="1" vert="horz" wrap="square" lIns="91440" tIns="45720" rIns="91440" bIns="45720" rtlCol="0"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fld id="{D47C6A6E-F6BB-4697-B856-8A66036D8304}" type="slidenum">
              <a:rPr kumimoji="0" lang="en-US" sz="1200" b="0" i="0" u="none" strike="noStrike" kern="1200" cap="none" spc="0" normalizeH="0" baseline="0" noProof="0" smtClean="0">
                <a:ln>
                  <a:noFill/>
                </a:ln>
                <a:solidFill>
                  <a:prstClr val="black">
                    <a:tint val="75000"/>
                  </a:prstClr>
                </a:solidFill>
                <a:effectLst/>
                <a:uLnTx/>
                <a:uFillTx/>
                <a:latin typeface="Arial"/>
                <a:cs typeface="Arial"/>
                <a:sym typeface="Arial"/>
              </a:rPr>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Arial"/>
              <a:cs typeface="Arial"/>
              <a:sym typeface="Arial"/>
            </a:endParaRPr>
          </a:p>
        </p:txBody>
      </p:sp>
      <p:sp>
        <p:nvSpPr>
          <p:cNvPr id="3" name="TextBox 2">
            <a:extLst>
              <a:ext uri="{FF2B5EF4-FFF2-40B4-BE49-F238E27FC236}">
                <a16:creationId xmlns:a16="http://schemas.microsoft.com/office/drawing/2014/main" id="{C630E40D-B5A1-462A-8B5A-5153584EACCC}"/>
              </a:ext>
            </a:extLst>
          </p:cNvPr>
          <p:cNvSpPr txBox="1"/>
          <p:nvPr/>
        </p:nvSpPr>
        <p:spPr>
          <a:xfrm>
            <a:off x="5835290" y="613665"/>
            <a:ext cx="6356713" cy="6001643"/>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extent has more than 200 million pixels. </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Each pixel has more than 8 billion possible combinations of presence or absence of soybean.</a:t>
            </a:r>
          </a:p>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We must have a method that focuses on the few broad patterns while directing attention to the places and times that have more interesting patterns.</a:t>
            </a:r>
          </a:p>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We must design a method to see whether the data make intuitive sense.</a:t>
            </a:r>
          </a:p>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Reference data are costly to collect.</a:t>
            </a:r>
          </a:p>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If the data make sense, then what patterns have practical importance?</a:t>
            </a:r>
          </a:p>
        </p:txBody>
      </p:sp>
    </p:spTree>
    <p:extLst>
      <p:ext uri="{BB962C8B-B14F-4D97-AF65-F5344CB8AC3E}">
        <p14:creationId xmlns:p14="http://schemas.microsoft.com/office/powerpoint/2010/main" val="894317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EDE1C-69A6-434C-977B-06D76A0E3B01}"/>
              </a:ext>
            </a:extLst>
          </p:cNvPr>
          <p:cNvSpPr>
            <a:spLocks noGrp="1"/>
          </p:cNvSpPr>
          <p:nvPr>
            <p:ph type="title"/>
          </p:nvPr>
        </p:nvSpPr>
        <p:spPr>
          <a:xfrm>
            <a:off x="0" y="94266"/>
            <a:ext cx="12192000" cy="648929"/>
          </a:xfrm>
        </p:spPr>
        <p:txBody>
          <a:bodyPr>
            <a:normAutofit fontScale="90000"/>
          </a:bodyPr>
          <a:lstStyle/>
          <a:p>
            <a:pPr algn="ctr"/>
            <a:r>
              <a:rPr lang="en-US" sz="2800" dirty="0"/>
              <a:t>Number of years of presence is on the left and number of changes is on the right.</a:t>
            </a:r>
            <a:br>
              <a:rPr lang="en-US" sz="2800" dirty="0"/>
            </a:br>
            <a:r>
              <a:rPr lang="en-US" sz="2800" dirty="0"/>
              <a:t>The unified region is the union of pixels that have at least one year of presence.</a:t>
            </a:r>
          </a:p>
        </p:txBody>
      </p:sp>
      <p:sp>
        <p:nvSpPr>
          <p:cNvPr id="4" name="Slide Number Placeholder 3">
            <a:extLst>
              <a:ext uri="{FF2B5EF4-FFF2-40B4-BE49-F238E27FC236}">
                <a16:creationId xmlns:a16="http://schemas.microsoft.com/office/drawing/2014/main" id="{013FF123-7198-414D-B61E-2C1249D4C42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4FCD57C-BB5A-4675-A8BE-E5319F6365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0079" y="828758"/>
            <a:ext cx="4014890" cy="5966570"/>
          </a:xfrm>
          <a:prstGeom prst="rect">
            <a:avLst/>
          </a:prstGeom>
          <a:noFill/>
          <a:ln>
            <a:noFill/>
          </a:ln>
        </p:spPr>
      </p:pic>
      <p:pic>
        <p:nvPicPr>
          <p:cNvPr id="8" name="Picture 7">
            <a:extLst>
              <a:ext uri="{FF2B5EF4-FFF2-40B4-BE49-F238E27FC236}">
                <a16:creationId xmlns:a16="http://schemas.microsoft.com/office/drawing/2014/main" id="{8BE5336A-88EC-4916-9DCA-A87A604CCC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2615" y="853060"/>
            <a:ext cx="4014890" cy="5910808"/>
          </a:xfrm>
          <a:prstGeom prst="rect">
            <a:avLst/>
          </a:prstGeom>
          <a:noFill/>
          <a:ln>
            <a:noFill/>
          </a:ln>
        </p:spPr>
      </p:pic>
    </p:spTree>
    <p:extLst>
      <p:ext uri="{BB962C8B-B14F-4D97-AF65-F5344CB8AC3E}">
        <p14:creationId xmlns:p14="http://schemas.microsoft.com/office/powerpoint/2010/main" val="175831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EDE1C-69A6-434C-977B-06D76A0E3B01}"/>
              </a:ext>
            </a:extLst>
          </p:cNvPr>
          <p:cNvSpPr>
            <a:spLocks noGrp="1"/>
          </p:cNvSpPr>
          <p:nvPr>
            <p:ph type="title"/>
          </p:nvPr>
        </p:nvSpPr>
        <p:spPr>
          <a:xfrm>
            <a:off x="0" y="2"/>
            <a:ext cx="12192000" cy="644519"/>
          </a:xfrm>
        </p:spPr>
        <p:txBody>
          <a:bodyPr>
            <a:normAutofit fontScale="90000"/>
          </a:bodyPr>
          <a:lstStyle/>
          <a:p>
            <a:r>
              <a:rPr lang="en-US" dirty="0"/>
              <a:t>One map shows eight trajectories during 32 time intervals.</a:t>
            </a:r>
          </a:p>
        </p:txBody>
      </p:sp>
      <p:sp>
        <p:nvSpPr>
          <p:cNvPr id="4" name="Slide Number Placeholder 3">
            <a:extLst>
              <a:ext uri="{FF2B5EF4-FFF2-40B4-BE49-F238E27FC236}">
                <a16:creationId xmlns:a16="http://schemas.microsoft.com/office/drawing/2014/main" id="{013FF123-7198-414D-B61E-2C1249D4C42F}"/>
              </a:ext>
            </a:extLst>
          </p:cNvPr>
          <p:cNvSpPr>
            <a:spLocks noGrp="1"/>
          </p:cNvSpPr>
          <p:nvPr>
            <p:ph type="sldNum" idx="12"/>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10994FA-4BA0-4175-B0FA-3AA6AD9B9F01}"/>
              </a:ext>
            </a:extLst>
          </p:cNvPr>
          <p:cNvPicPr>
            <a:picLocks noChangeAspect="1"/>
          </p:cNvPicPr>
          <p:nvPr/>
        </p:nvPicPr>
        <p:blipFill rotWithShape="1">
          <a:blip r:embed="rId2">
            <a:extLst>
              <a:ext uri="{28A0092B-C50C-407E-A947-70E740481C1C}">
                <a14:useLocalDpi xmlns:a14="http://schemas.microsoft.com/office/drawing/2010/main" val="0"/>
              </a:ext>
            </a:extLst>
          </a:blip>
          <a:srcRect l="12031" t="4861" r="8763" b="6666"/>
          <a:stretch/>
        </p:blipFill>
        <p:spPr>
          <a:xfrm>
            <a:off x="5429437" y="592507"/>
            <a:ext cx="2687140" cy="5329247"/>
          </a:xfrm>
          <a:prstGeom prst="rect">
            <a:avLst/>
          </a:prstGeom>
        </p:spPr>
      </p:pic>
      <p:pic>
        <p:nvPicPr>
          <p:cNvPr id="6" name="Picture 5">
            <a:extLst>
              <a:ext uri="{FF2B5EF4-FFF2-40B4-BE49-F238E27FC236}">
                <a16:creationId xmlns:a16="http://schemas.microsoft.com/office/drawing/2014/main" id="{C169BFF2-9786-43AA-B014-679373D88251}"/>
              </a:ext>
            </a:extLst>
          </p:cNvPr>
          <p:cNvPicPr>
            <a:picLocks noChangeAspect="1"/>
          </p:cNvPicPr>
          <p:nvPr/>
        </p:nvPicPr>
        <p:blipFill rotWithShape="1">
          <a:blip r:embed="rId3"/>
          <a:srcRect t="95080" r="12635" b="1"/>
          <a:stretch/>
        </p:blipFill>
        <p:spPr>
          <a:xfrm>
            <a:off x="3" y="5959675"/>
            <a:ext cx="12191999" cy="644519"/>
          </a:xfrm>
          <a:prstGeom prst="rect">
            <a:avLst/>
          </a:prstGeom>
        </p:spPr>
      </p:pic>
      <p:pic>
        <p:nvPicPr>
          <p:cNvPr id="8" name="Picture Placeholder 6">
            <a:extLst>
              <a:ext uri="{FF2B5EF4-FFF2-40B4-BE49-F238E27FC236}">
                <a16:creationId xmlns:a16="http://schemas.microsoft.com/office/drawing/2014/main" id="{8D0B8C56-6AAD-4F37-B55E-9AE772C46104}"/>
              </a:ext>
            </a:extLst>
          </p:cNvPr>
          <p:cNvPicPr>
            <a:picLocks noChangeAspect="1"/>
          </p:cNvPicPr>
          <p:nvPr/>
        </p:nvPicPr>
        <p:blipFill rotWithShape="1">
          <a:blip r:embed="rId4"/>
          <a:srcRect t="5765" b="21348"/>
          <a:stretch/>
        </p:blipFill>
        <p:spPr>
          <a:xfrm>
            <a:off x="2060548" y="1086850"/>
            <a:ext cx="2521397" cy="2532337"/>
          </a:xfrm>
          <a:prstGeom prst="rect">
            <a:avLst/>
          </a:prstGeom>
        </p:spPr>
      </p:pic>
      <p:sp>
        <p:nvSpPr>
          <p:cNvPr id="9" name="TextBox 8">
            <a:extLst>
              <a:ext uri="{FF2B5EF4-FFF2-40B4-BE49-F238E27FC236}">
                <a16:creationId xmlns:a16="http://schemas.microsoft.com/office/drawing/2014/main" id="{C5155A84-B1A0-4D91-93B0-7DA785E3BD12}"/>
              </a:ext>
            </a:extLst>
          </p:cNvPr>
          <p:cNvSpPr txBox="1"/>
          <p:nvPr/>
        </p:nvSpPr>
        <p:spPr>
          <a:xfrm>
            <a:off x="516834" y="3627573"/>
            <a:ext cx="4740367" cy="830997"/>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Get the code and documentation at the GitHub site of Thomas Bilintoh.</a:t>
            </a:r>
          </a:p>
        </p:txBody>
      </p:sp>
      <p:pic>
        <p:nvPicPr>
          <p:cNvPr id="10" name="Picture 9">
            <a:extLst>
              <a:ext uri="{FF2B5EF4-FFF2-40B4-BE49-F238E27FC236}">
                <a16:creationId xmlns:a16="http://schemas.microsoft.com/office/drawing/2014/main" id="{B902859C-EBD6-4E7C-B5A1-6596C5568C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7911" y="4489021"/>
            <a:ext cx="1446952" cy="1442344"/>
          </a:xfrm>
          <a:prstGeom prst="rect">
            <a:avLst/>
          </a:prstGeom>
        </p:spPr>
      </p:pic>
      <p:sp>
        <p:nvSpPr>
          <p:cNvPr id="3" name="Rectangle 2">
            <a:extLst>
              <a:ext uri="{FF2B5EF4-FFF2-40B4-BE49-F238E27FC236}">
                <a16:creationId xmlns:a16="http://schemas.microsoft.com/office/drawing/2014/main" id="{715CAE06-3937-47E7-8426-728729F90FBF}"/>
              </a:ext>
            </a:extLst>
          </p:cNvPr>
          <p:cNvSpPr/>
          <p:nvPr/>
        </p:nvSpPr>
        <p:spPr>
          <a:xfrm>
            <a:off x="9039022" y="547626"/>
            <a:ext cx="785191" cy="734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5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EDE1C-69A6-434C-977B-06D76A0E3B01}"/>
              </a:ext>
            </a:extLst>
          </p:cNvPr>
          <p:cNvSpPr>
            <a:spLocks noGrp="1"/>
          </p:cNvSpPr>
          <p:nvPr>
            <p:ph type="title"/>
          </p:nvPr>
        </p:nvSpPr>
        <p:spPr>
          <a:xfrm>
            <a:off x="0" y="1"/>
            <a:ext cx="12192000" cy="1238865"/>
          </a:xfrm>
        </p:spPr>
        <p:txBody>
          <a:bodyPr>
            <a:normAutofit/>
          </a:bodyPr>
          <a:lstStyle/>
          <a:p>
            <a:r>
              <a:rPr lang="en-US" dirty="0"/>
              <a:t>Gain is above and Loss below the time axis.</a:t>
            </a:r>
          </a:p>
        </p:txBody>
      </p:sp>
      <p:sp>
        <p:nvSpPr>
          <p:cNvPr id="4" name="Slide Number Placeholder 3">
            <a:extLst>
              <a:ext uri="{FF2B5EF4-FFF2-40B4-BE49-F238E27FC236}">
                <a16:creationId xmlns:a16="http://schemas.microsoft.com/office/drawing/2014/main" id="{013FF123-7198-414D-B61E-2C1249D4C42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8BB2EB4-753B-4DB5-8E1B-8F45643595D6}"/>
              </a:ext>
            </a:extLst>
          </p:cNvPr>
          <p:cNvPicPr>
            <a:picLocks noChangeAspect="1"/>
          </p:cNvPicPr>
          <p:nvPr/>
        </p:nvPicPr>
        <p:blipFill rotWithShape="1">
          <a:blip r:embed="rId2"/>
          <a:srcRect b="52401"/>
          <a:stretch/>
        </p:blipFill>
        <p:spPr>
          <a:xfrm>
            <a:off x="2629119" y="1192572"/>
            <a:ext cx="6298572" cy="5060745"/>
          </a:xfrm>
          <a:prstGeom prst="rect">
            <a:avLst/>
          </a:prstGeom>
        </p:spPr>
      </p:pic>
      <p:pic>
        <p:nvPicPr>
          <p:cNvPr id="7" name="Picture 6">
            <a:extLst>
              <a:ext uri="{FF2B5EF4-FFF2-40B4-BE49-F238E27FC236}">
                <a16:creationId xmlns:a16="http://schemas.microsoft.com/office/drawing/2014/main" id="{CECD2005-8F5F-49A2-B164-849043DC5ABE}"/>
              </a:ext>
            </a:extLst>
          </p:cNvPr>
          <p:cNvPicPr>
            <a:picLocks noChangeAspect="1"/>
          </p:cNvPicPr>
          <p:nvPr/>
        </p:nvPicPr>
        <p:blipFill rotWithShape="1">
          <a:blip r:embed="rId3"/>
          <a:srcRect t="95080" r="12635" b="1"/>
          <a:stretch/>
        </p:blipFill>
        <p:spPr>
          <a:xfrm>
            <a:off x="2" y="6195642"/>
            <a:ext cx="12191999" cy="644519"/>
          </a:xfrm>
          <a:prstGeom prst="rect">
            <a:avLst/>
          </a:prstGeom>
        </p:spPr>
      </p:pic>
    </p:spTree>
    <p:extLst>
      <p:ext uri="{BB962C8B-B14F-4D97-AF65-F5344CB8AC3E}">
        <p14:creationId xmlns:p14="http://schemas.microsoft.com/office/powerpoint/2010/main" val="1933984932"/>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1528</TotalTime>
  <Words>2328</Words>
  <Application>Microsoft Office PowerPoint</Application>
  <PresentationFormat>Widescreen</PresentationFormat>
  <Paragraphs>196</Paragraphs>
  <Slides>26</Slides>
  <Notes>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26</vt:i4>
      </vt:variant>
    </vt:vector>
  </HeadingPairs>
  <TitlesOfParts>
    <vt:vector size="36" baseType="lpstr">
      <vt:lpstr>Yu Gothic UI</vt:lpstr>
      <vt:lpstr>Arial</vt:lpstr>
      <vt:lpstr>Calibri</vt:lpstr>
      <vt:lpstr>Calibri Light</vt:lpstr>
      <vt:lpstr>Cambria Math</vt:lpstr>
      <vt:lpstr>Helvetica</vt:lpstr>
      <vt:lpstr>Tahoma</vt:lpstr>
      <vt:lpstr>Office Theme</vt:lpstr>
      <vt:lpstr>2_Office Theme</vt:lpstr>
      <vt:lpstr>1_Office Theme</vt:lpstr>
      <vt:lpstr>Analysis of change and data quality in a time series of maps</vt:lpstr>
      <vt:lpstr>The new method of Trajectory Analysis characterizes change  in a time series of maps</vt:lpstr>
      <vt:lpstr>Main Points</vt:lpstr>
      <vt:lpstr>This publication is avaible for free now</vt:lpstr>
      <vt:lpstr>Western Bahia Brazil is a hotspot for soybean cultivation. What patterns are in the MapBiomas time series?</vt:lpstr>
      <vt:lpstr>PowerPoint Presentation</vt:lpstr>
      <vt:lpstr>Number of years of presence is on the left and number of changes is on the right. The unified region is the union of pixels that have at least one year of presence.</vt:lpstr>
      <vt:lpstr>One map shows eight trajectories during 32 time intervals.</vt:lpstr>
      <vt:lpstr>Gain is above and Loss below the time axis.</vt:lpstr>
      <vt:lpstr>PowerPoint Presentation</vt:lpstr>
      <vt:lpstr>PowerPoint Presentation</vt:lpstr>
      <vt:lpstr>PowerPoint Presentation</vt:lpstr>
      <vt:lpstr>Bilintoh et al. (2024)</vt:lpstr>
      <vt:lpstr>Bilintoh et al. (2024)</vt:lpstr>
      <vt:lpstr>Vertical axis is annual % of unified region to facilitate comparison.</vt:lpstr>
      <vt:lpstr>Change is fastest in PIE where most change is alternation. Change slowest in GCE where most change is exchange. </vt:lpstr>
      <vt:lpstr>https://www.mdpi.com/journal/land/special_issues/IND622A7L0 </vt:lpstr>
      <vt:lpstr>New Open Access Literature</vt:lpstr>
      <vt:lpstr>To Do list at this conference</vt:lpstr>
      <vt:lpstr>Main Points</vt:lpstr>
      <vt:lpstr>These maps portray the end time point of the validation interval. Which Comparison map is the best agreement with the Reference map?</vt:lpstr>
      <vt:lpstr>Proportion Correct and Kappa can be misleading and inappropriate. It is more helpful to compute the reasons for the difference.</vt:lpstr>
      <vt:lpstr>PowerPoint Presentation</vt:lpstr>
      <vt:lpstr>PowerPoint Presentation</vt:lpstr>
      <vt:lpstr>The foundational mathematical concepts are in Pontius’ book. https://link.springer.com/book/10.1007/978-3-030-70765-1</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MapBiomas 2023 Workshop</dc:title>
  <dc:creator>Robert Pontius</dc:creator>
  <cp:lastModifiedBy>Robert Pontius</cp:lastModifiedBy>
  <cp:revision>201</cp:revision>
  <dcterms:created xsi:type="dcterms:W3CDTF">2019-03-28T09:21:16Z</dcterms:created>
  <dcterms:modified xsi:type="dcterms:W3CDTF">2025-04-10T10:14:58Z</dcterms:modified>
</cp:coreProperties>
</file>